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305" r:id="rId21"/>
    <p:sldId id="278" r:id="rId22"/>
    <p:sldId id="279" r:id="rId23"/>
    <p:sldId id="280" r:id="rId24"/>
    <p:sldId id="281" r:id="rId25"/>
    <p:sldId id="306" r:id="rId26"/>
    <p:sldId id="282" r:id="rId27"/>
    <p:sldId id="283" r:id="rId28"/>
    <p:sldId id="284" r:id="rId29"/>
    <p:sldId id="285" r:id="rId30"/>
    <p:sldId id="294" r:id="rId31"/>
    <p:sldId id="307" r:id="rId32"/>
    <p:sldId id="286" r:id="rId33"/>
    <p:sldId id="287" r:id="rId34"/>
    <p:sldId id="288" r:id="rId35"/>
    <p:sldId id="289" r:id="rId36"/>
    <p:sldId id="308" r:id="rId37"/>
    <p:sldId id="290" r:id="rId38"/>
    <p:sldId id="292" r:id="rId39"/>
    <p:sldId id="293" r:id="rId40"/>
    <p:sldId id="295" r:id="rId41"/>
    <p:sldId id="296" r:id="rId42"/>
    <p:sldId id="309" r:id="rId43"/>
    <p:sldId id="297" r:id="rId44"/>
    <p:sldId id="298" r:id="rId45"/>
    <p:sldId id="299" r:id="rId46"/>
    <p:sldId id="300" r:id="rId47"/>
    <p:sldId id="310" r:id="rId48"/>
    <p:sldId id="301" r:id="rId49"/>
    <p:sldId id="302" r:id="rId50"/>
    <p:sldId id="303" r:id="rId51"/>
    <p:sldId id="311" r:id="rId52"/>
    <p:sldId id="304" r:id="rId53"/>
  </p:sldIdLst>
  <p:sldSz cx="12192000" cy="6858000"/>
  <p:notesSz cx="6858000" cy="9144000"/>
  <p:defaultTextStyle>
    <a:defPPr>
      <a:defRPr lang="ar-OM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na60" userId="ae80ec9d-4522-47d7-927a-018c62d77689" providerId="ADAL" clId="{ECFC79A8-0BFC-42F7-A7A3-9329932E4E18}"/>
    <pc:docChg chg="custSel modSld">
      <pc:chgData name="muna60" userId="ae80ec9d-4522-47d7-927a-018c62d77689" providerId="ADAL" clId="{ECFC79A8-0BFC-42F7-A7A3-9329932E4E18}" dt="2025-11-24T19:14:46.005" v="492" actId="122"/>
      <pc:docMkLst>
        <pc:docMk/>
      </pc:docMkLst>
      <pc:sldChg chg="modSp mod">
        <pc:chgData name="muna60" userId="ae80ec9d-4522-47d7-927a-018c62d77689" providerId="ADAL" clId="{ECFC79A8-0BFC-42F7-A7A3-9329932E4E18}" dt="2025-11-24T19:14:46.005" v="492" actId="122"/>
        <pc:sldMkLst>
          <pc:docMk/>
          <pc:sldMk cId="1479611636" sldId="310"/>
        </pc:sldMkLst>
        <pc:spChg chg="mod">
          <ac:chgData name="muna60" userId="ae80ec9d-4522-47d7-927a-018c62d77689" providerId="ADAL" clId="{ECFC79A8-0BFC-42F7-A7A3-9329932E4E18}" dt="2025-11-24T19:14:46.005" v="492" actId="122"/>
          <ac:spMkLst>
            <pc:docMk/>
            <pc:sldMk cId="1479611636" sldId="310"/>
            <ac:spMk id="2" creationId="{837DECD3-3775-2557-1ADD-A2AF0A9A23EE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97B541-2759-4DC8-BBE5-C9F510F25A70}" type="doc">
      <dgm:prSet loTypeId="urn:microsoft.com/office/officeart/2009/3/layout/HorizontalOrganizationChart" loCatId="hierarchy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96A5755-BA27-499F-99F6-AB259D1587D0}">
      <dgm:prSet custT="1"/>
      <dgm:spPr/>
      <dgm:t>
        <a:bodyPr/>
        <a:lstStyle/>
        <a:p>
          <a:r>
            <a:rPr lang="ar-OM" sz="2400" dirty="0"/>
            <a:t>استراتيجيات التعليم النشط :</a:t>
          </a:r>
          <a:endParaRPr lang="en-US" sz="2400" dirty="0"/>
        </a:p>
      </dgm:t>
    </dgm:pt>
    <dgm:pt modelId="{50C1098E-CD92-41C6-B17D-06D3E82520F1}" type="parTrans" cxnId="{3B384EB8-D755-41CC-AB62-FF8D5D228333}">
      <dgm:prSet/>
      <dgm:spPr/>
      <dgm:t>
        <a:bodyPr/>
        <a:lstStyle/>
        <a:p>
          <a:endParaRPr lang="en-US"/>
        </a:p>
      </dgm:t>
    </dgm:pt>
    <dgm:pt modelId="{29A28824-0581-4EC2-944E-77EF3602F918}" type="sibTrans" cxnId="{3B384EB8-D755-41CC-AB62-FF8D5D228333}">
      <dgm:prSet/>
      <dgm:spPr/>
      <dgm:t>
        <a:bodyPr/>
        <a:lstStyle/>
        <a:p>
          <a:endParaRPr lang="en-US"/>
        </a:p>
      </dgm:t>
    </dgm:pt>
    <dgm:pt modelId="{5B4F7F86-065B-4342-A9AF-20360586596A}">
      <dgm:prSet/>
      <dgm:spPr/>
      <dgm:t>
        <a:bodyPr/>
        <a:lstStyle/>
        <a:p>
          <a:r>
            <a:rPr lang="ar-OM"/>
            <a:t>الحوار والمناقشة .</a:t>
          </a:r>
          <a:endParaRPr lang="en-US"/>
        </a:p>
      </dgm:t>
    </dgm:pt>
    <dgm:pt modelId="{944BF262-730B-44D0-AACE-DC3B3E8F4005}" type="parTrans" cxnId="{C20653F8-3101-42A7-8DB8-BA195C92FA96}">
      <dgm:prSet/>
      <dgm:spPr/>
      <dgm:t>
        <a:bodyPr/>
        <a:lstStyle/>
        <a:p>
          <a:endParaRPr lang="en-US"/>
        </a:p>
      </dgm:t>
    </dgm:pt>
    <dgm:pt modelId="{7CFDF7B0-B6F5-4C1D-9C82-266FFE3ED2FC}" type="sibTrans" cxnId="{C20653F8-3101-42A7-8DB8-BA195C92FA96}">
      <dgm:prSet/>
      <dgm:spPr/>
      <dgm:t>
        <a:bodyPr/>
        <a:lstStyle/>
        <a:p>
          <a:endParaRPr lang="en-US"/>
        </a:p>
      </dgm:t>
    </dgm:pt>
    <dgm:pt modelId="{4432720D-AE2F-447F-B494-6619E615E784}">
      <dgm:prSet/>
      <dgm:spPr/>
      <dgm:t>
        <a:bodyPr/>
        <a:lstStyle/>
        <a:p>
          <a:r>
            <a:rPr lang="ar-OM"/>
            <a:t>العصف الذهني .</a:t>
          </a:r>
          <a:endParaRPr lang="en-US"/>
        </a:p>
      </dgm:t>
    </dgm:pt>
    <dgm:pt modelId="{D8E1D4D0-4E1B-443A-886F-4BD13C3432A8}" type="parTrans" cxnId="{6FFE201F-FC5B-4003-BF93-C07120337B69}">
      <dgm:prSet/>
      <dgm:spPr/>
      <dgm:t>
        <a:bodyPr/>
        <a:lstStyle/>
        <a:p>
          <a:endParaRPr lang="en-US"/>
        </a:p>
      </dgm:t>
    </dgm:pt>
    <dgm:pt modelId="{B3DCCA94-E61A-4BD2-960A-9313640265E3}" type="sibTrans" cxnId="{6FFE201F-FC5B-4003-BF93-C07120337B69}">
      <dgm:prSet/>
      <dgm:spPr/>
      <dgm:t>
        <a:bodyPr/>
        <a:lstStyle/>
        <a:p>
          <a:endParaRPr lang="en-US"/>
        </a:p>
      </dgm:t>
    </dgm:pt>
    <dgm:pt modelId="{9660414C-1976-45CE-BA34-1280DE2E333C}">
      <dgm:prSet/>
      <dgm:spPr/>
      <dgm:t>
        <a:bodyPr/>
        <a:lstStyle/>
        <a:p>
          <a:r>
            <a:rPr lang="ar-OM"/>
            <a:t>الاستقصاء والاكتشاف .</a:t>
          </a:r>
          <a:endParaRPr lang="en-US"/>
        </a:p>
      </dgm:t>
    </dgm:pt>
    <dgm:pt modelId="{B0C84C8A-FDDC-4AE0-8350-67A6C36CD872}" type="parTrans" cxnId="{3F0587A9-F2EF-4A5C-B60C-1935A496FD25}">
      <dgm:prSet/>
      <dgm:spPr/>
      <dgm:t>
        <a:bodyPr/>
        <a:lstStyle/>
        <a:p>
          <a:endParaRPr lang="en-US"/>
        </a:p>
      </dgm:t>
    </dgm:pt>
    <dgm:pt modelId="{6EE34A41-D8B0-4A83-9010-EC709C3A40F8}" type="sibTrans" cxnId="{3F0587A9-F2EF-4A5C-B60C-1935A496FD25}">
      <dgm:prSet/>
      <dgm:spPr/>
      <dgm:t>
        <a:bodyPr/>
        <a:lstStyle/>
        <a:p>
          <a:endParaRPr lang="en-US"/>
        </a:p>
      </dgm:t>
    </dgm:pt>
    <dgm:pt modelId="{AFFF6FDB-29AA-4E29-9D97-50A88C73F5C8}">
      <dgm:prSet/>
      <dgm:spPr/>
      <dgm:t>
        <a:bodyPr/>
        <a:lstStyle/>
        <a:p>
          <a:r>
            <a:rPr lang="ar-OM"/>
            <a:t>التعلم بالقصة .</a:t>
          </a:r>
          <a:endParaRPr lang="en-US"/>
        </a:p>
      </dgm:t>
    </dgm:pt>
    <dgm:pt modelId="{03244CB2-F1A0-4A4E-86BC-6BCC3C38F7B7}" type="parTrans" cxnId="{C9CF20CD-AAF1-419A-AF04-E132BD67B2CE}">
      <dgm:prSet/>
      <dgm:spPr/>
      <dgm:t>
        <a:bodyPr/>
        <a:lstStyle/>
        <a:p>
          <a:endParaRPr lang="en-US"/>
        </a:p>
      </dgm:t>
    </dgm:pt>
    <dgm:pt modelId="{2C6152D3-5B74-4938-8D12-D5ADBD3E9D49}" type="sibTrans" cxnId="{C9CF20CD-AAF1-419A-AF04-E132BD67B2CE}">
      <dgm:prSet/>
      <dgm:spPr/>
      <dgm:t>
        <a:bodyPr/>
        <a:lstStyle/>
        <a:p>
          <a:endParaRPr lang="en-US"/>
        </a:p>
      </dgm:t>
    </dgm:pt>
    <dgm:pt modelId="{6962FE1A-11CE-4DAE-9332-7193212B05E1}">
      <dgm:prSet/>
      <dgm:spPr/>
      <dgm:t>
        <a:bodyPr/>
        <a:lstStyle/>
        <a:p>
          <a:r>
            <a:rPr lang="ar-OM"/>
            <a:t>التعلم باللعب .</a:t>
          </a:r>
          <a:endParaRPr lang="en-US"/>
        </a:p>
      </dgm:t>
    </dgm:pt>
    <dgm:pt modelId="{4C25F232-5B7C-471C-A61F-BB47F84933FE}" type="parTrans" cxnId="{6CBDAF64-40CE-4F1D-8199-2774F9CE5D8D}">
      <dgm:prSet/>
      <dgm:spPr/>
      <dgm:t>
        <a:bodyPr/>
        <a:lstStyle/>
        <a:p>
          <a:endParaRPr lang="en-US"/>
        </a:p>
      </dgm:t>
    </dgm:pt>
    <dgm:pt modelId="{FE12DB86-BB0E-493A-9229-9E0C053A738D}" type="sibTrans" cxnId="{6CBDAF64-40CE-4F1D-8199-2774F9CE5D8D}">
      <dgm:prSet/>
      <dgm:spPr/>
      <dgm:t>
        <a:bodyPr/>
        <a:lstStyle/>
        <a:p>
          <a:endParaRPr lang="en-US"/>
        </a:p>
      </dgm:t>
    </dgm:pt>
    <dgm:pt modelId="{2A97B083-A85E-46FF-BF43-D8AEE5602DA7}">
      <dgm:prSet/>
      <dgm:spPr/>
      <dgm:t>
        <a:bodyPr/>
        <a:lstStyle/>
        <a:p>
          <a:r>
            <a:rPr lang="ar-OM"/>
            <a:t>التعلم الذاتي .</a:t>
          </a:r>
          <a:endParaRPr lang="en-US"/>
        </a:p>
      </dgm:t>
    </dgm:pt>
    <dgm:pt modelId="{014910FB-F802-4295-BF0C-32ABF678B59D}" type="parTrans" cxnId="{2B799F0B-2E2E-4859-8F97-2CDAF84E54A6}">
      <dgm:prSet/>
      <dgm:spPr/>
      <dgm:t>
        <a:bodyPr/>
        <a:lstStyle/>
        <a:p>
          <a:endParaRPr lang="en-US"/>
        </a:p>
      </dgm:t>
    </dgm:pt>
    <dgm:pt modelId="{042BED88-E912-49AD-9F5A-BE4D15AD90DA}" type="sibTrans" cxnId="{2B799F0B-2E2E-4859-8F97-2CDAF84E54A6}">
      <dgm:prSet/>
      <dgm:spPr/>
      <dgm:t>
        <a:bodyPr/>
        <a:lstStyle/>
        <a:p>
          <a:endParaRPr lang="en-US"/>
        </a:p>
      </dgm:t>
    </dgm:pt>
    <dgm:pt modelId="{7913E405-1680-4CC4-889F-72E64FDDF033}">
      <dgm:prSet/>
      <dgm:spPr/>
      <dgm:t>
        <a:bodyPr/>
        <a:lstStyle/>
        <a:p>
          <a:r>
            <a:rPr lang="ar-OM"/>
            <a:t>حل المشكلات .</a:t>
          </a:r>
          <a:endParaRPr lang="en-US"/>
        </a:p>
      </dgm:t>
    </dgm:pt>
    <dgm:pt modelId="{DFCF9AA4-355E-473D-BD51-52E9F85E30CA}" type="parTrans" cxnId="{4600E845-5FBE-46ED-875D-DF7E66E3B390}">
      <dgm:prSet/>
      <dgm:spPr/>
      <dgm:t>
        <a:bodyPr/>
        <a:lstStyle/>
        <a:p>
          <a:endParaRPr lang="en-US"/>
        </a:p>
      </dgm:t>
    </dgm:pt>
    <dgm:pt modelId="{CC2803D8-35EC-4C2C-BBC2-7F21D882A305}" type="sibTrans" cxnId="{4600E845-5FBE-46ED-875D-DF7E66E3B390}">
      <dgm:prSet/>
      <dgm:spPr/>
      <dgm:t>
        <a:bodyPr/>
        <a:lstStyle/>
        <a:p>
          <a:endParaRPr lang="en-US"/>
        </a:p>
      </dgm:t>
    </dgm:pt>
    <dgm:pt modelId="{AD7151C8-7D2B-4D25-A9EE-8BEF4FB9E547}" type="pres">
      <dgm:prSet presAssocID="{A997B541-2759-4DC8-BBE5-C9F510F25A7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51A3ABD-0701-4CA5-AA04-DF4EFFB01B3F}" type="pres">
      <dgm:prSet presAssocID="{A96A5755-BA27-499F-99F6-AB259D1587D0}" presName="hierRoot1" presStyleCnt="0">
        <dgm:presLayoutVars>
          <dgm:hierBranch val="init"/>
        </dgm:presLayoutVars>
      </dgm:prSet>
      <dgm:spPr/>
    </dgm:pt>
    <dgm:pt modelId="{389E5811-5679-463D-A5A1-03C7B5259421}" type="pres">
      <dgm:prSet presAssocID="{A96A5755-BA27-499F-99F6-AB259D1587D0}" presName="rootComposite1" presStyleCnt="0"/>
      <dgm:spPr/>
    </dgm:pt>
    <dgm:pt modelId="{3A188157-D753-4F8F-A75E-6320DE236293}" type="pres">
      <dgm:prSet presAssocID="{A96A5755-BA27-499F-99F6-AB259D1587D0}" presName="rootText1" presStyleLbl="node0" presStyleIdx="0" presStyleCnt="1" custScaleX="168185" custScaleY="128608">
        <dgm:presLayoutVars>
          <dgm:chPref val="3"/>
        </dgm:presLayoutVars>
      </dgm:prSet>
      <dgm:spPr/>
    </dgm:pt>
    <dgm:pt modelId="{F33EA176-4CC6-4715-BB9E-A23D457282DB}" type="pres">
      <dgm:prSet presAssocID="{A96A5755-BA27-499F-99F6-AB259D1587D0}" presName="rootConnector1" presStyleLbl="node1" presStyleIdx="0" presStyleCnt="0"/>
      <dgm:spPr/>
    </dgm:pt>
    <dgm:pt modelId="{2BAFDA28-4B67-4A49-AE17-6AC2EFD88367}" type="pres">
      <dgm:prSet presAssocID="{A96A5755-BA27-499F-99F6-AB259D1587D0}" presName="hierChild2" presStyleCnt="0"/>
      <dgm:spPr/>
    </dgm:pt>
    <dgm:pt modelId="{0E8B3644-1901-4BFA-BB4D-5D2416E1C215}" type="pres">
      <dgm:prSet presAssocID="{944BF262-730B-44D0-AACE-DC3B3E8F4005}" presName="Name64" presStyleLbl="parChTrans1D2" presStyleIdx="0" presStyleCnt="7"/>
      <dgm:spPr/>
    </dgm:pt>
    <dgm:pt modelId="{62A9E0C5-2F32-40CF-96AA-59403EA81F7C}" type="pres">
      <dgm:prSet presAssocID="{5B4F7F86-065B-4342-A9AF-20360586596A}" presName="hierRoot2" presStyleCnt="0">
        <dgm:presLayoutVars>
          <dgm:hierBranch val="init"/>
        </dgm:presLayoutVars>
      </dgm:prSet>
      <dgm:spPr/>
    </dgm:pt>
    <dgm:pt modelId="{B454BB07-36D5-4114-962C-F668C8FCEA6D}" type="pres">
      <dgm:prSet presAssocID="{5B4F7F86-065B-4342-A9AF-20360586596A}" presName="rootComposite" presStyleCnt="0"/>
      <dgm:spPr/>
    </dgm:pt>
    <dgm:pt modelId="{A4951A69-22CC-415E-8B0C-AA2793431F56}" type="pres">
      <dgm:prSet presAssocID="{5B4F7F86-065B-4342-A9AF-20360586596A}" presName="rootText" presStyleLbl="node2" presStyleIdx="0" presStyleCnt="7">
        <dgm:presLayoutVars>
          <dgm:chPref val="3"/>
        </dgm:presLayoutVars>
      </dgm:prSet>
      <dgm:spPr/>
    </dgm:pt>
    <dgm:pt modelId="{5AA9AA0D-8D6B-4C35-85D4-9ACFA9F69C68}" type="pres">
      <dgm:prSet presAssocID="{5B4F7F86-065B-4342-A9AF-20360586596A}" presName="rootConnector" presStyleLbl="node2" presStyleIdx="0" presStyleCnt="7"/>
      <dgm:spPr/>
    </dgm:pt>
    <dgm:pt modelId="{7C09DAF0-40B8-42C7-B9C3-E47F93C53B07}" type="pres">
      <dgm:prSet presAssocID="{5B4F7F86-065B-4342-A9AF-20360586596A}" presName="hierChild4" presStyleCnt="0"/>
      <dgm:spPr/>
    </dgm:pt>
    <dgm:pt modelId="{F7D61C1A-C50D-4972-ABC3-AA9DC300BB83}" type="pres">
      <dgm:prSet presAssocID="{5B4F7F86-065B-4342-A9AF-20360586596A}" presName="hierChild5" presStyleCnt="0"/>
      <dgm:spPr/>
    </dgm:pt>
    <dgm:pt modelId="{8F371E82-7985-4C69-B895-00D209AC8E99}" type="pres">
      <dgm:prSet presAssocID="{D8E1D4D0-4E1B-443A-886F-4BD13C3432A8}" presName="Name64" presStyleLbl="parChTrans1D2" presStyleIdx="1" presStyleCnt="7"/>
      <dgm:spPr/>
    </dgm:pt>
    <dgm:pt modelId="{FF439DDB-C597-4F47-9E94-0EB902A95CA6}" type="pres">
      <dgm:prSet presAssocID="{4432720D-AE2F-447F-B494-6619E615E784}" presName="hierRoot2" presStyleCnt="0">
        <dgm:presLayoutVars>
          <dgm:hierBranch val="init"/>
        </dgm:presLayoutVars>
      </dgm:prSet>
      <dgm:spPr/>
    </dgm:pt>
    <dgm:pt modelId="{9713F350-A590-41DA-AB32-3F2117FCA646}" type="pres">
      <dgm:prSet presAssocID="{4432720D-AE2F-447F-B494-6619E615E784}" presName="rootComposite" presStyleCnt="0"/>
      <dgm:spPr/>
    </dgm:pt>
    <dgm:pt modelId="{2EA40BFD-E4C2-4F21-B722-D561762A7607}" type="pres">
      <dgm:prSet presAssocID="{4432720D-AE2F-447F-B494-6619E615E784}" presName="rootText" presStyleLbl="node2" presStyleIdx="1" presStyleCnt="7">
        <dgm:presLayoutVars>
          <dgm:chPref val="3"/>
        </dgm:presLayoutVars>
      </dgm:prSet>
      <dgm:spPr/>
    </dgm:pt>
    <dgm:pt modelId="{54F3040B-228D-4725-857F-3C624CE1D3FE}" type="pres">
      <dgm:prSet presAssocID="{4432720D-AE2F-447F-B494-6619E615E784}" presName="rootConnector" presStyleLbl="node2" presStyleIdx="1" presStyleCnt="7"/>
      <dgm:spPr/>
    </dgm:pt>
    <dgm:pt modelId="{31F731F7-E74F-4671-B336-19D776F15EF7}" type="pres">
      <dgm:prSet presAssocID="{4432720D-AE2F-447F-B494-6619E615E784}" presName="hierChild4" presStyleCnt="0"/>
      <dgm:spPr/>
    </dgm:pt>
    <dgm:pt modelId="{5BFE218A-6003-45E1-A568-20D194B1D4C2}" type="pres">
      <dgm:prSet presAssocID="{4432720D-AE2F-447F-B494-6619E615E784}" presName="hierChild5" presStyleCnt="0"/>
      <dgm:spPr/>
    </dgm:pt>
    <dgm:pt modelId="{C0EC4061-51EF-47E2-8E94-8D420B13F442}" type="pres">
      <dgm:prSet presAssocID="{B0C84C8A-FDDC-4AE0-8350-67A6C36CD872}" presName="Name64" presStyleLbl="parChTrans1D2" presStyleIdx="2" presStyleCnt="7"/>
      <dgm:spPr/>
    </dgm:pt>
    <dgm:pt modelId="{54B1180E-8B0A-4430-AAF1-82EAFAC46661}" type="pres">
      <dgm:prSet presAssocID="{9660414C-1976-45CE-BA34-1280DE2E333C}" presName="hierRoot2" presStyleCnt="0">
        <dgm:presLayoutVars>
          <dgm:hierBranch val="init"/>
        </dgm:presLayoutVars>
      </dgm:prSet>
      <dgm:spPr/>
    </dgm:pt>
    <dgm:pt modelId="{5E27E841-776A-4FAA-B22E-36FE05102C89}" type="pres">
      <dgm:prSet presAssocID="{9660414C-1976-45CE-BA34-1280DE2E333C}" presName="rootComposite" presStyleCnt="0"/>
      <dgm:spPr/>
    </dgm:pt>
    <dgm:pt modelId="{8BCF9026-78B5-407B-88E9-C8D0C0B8A044}" type="pres">
      <dgm:prSet presAssocID="{9660414C-1976-45CE-BA34-1280DE2E333C}" presName="rootText" presStyleLbl="node2" presStyleIdx="2" presStyleCnt="7">
        <dgm:presLayoutVars>
          <dgm:chPref val="3"/>
        </dgm:presLayoutVars>
      </dgm:prSet>
      <dgm:spPr/>
    </dgm:pt>
    <dgm:pt modelId="{BF6C2EAB-3BF6-4D48-9E71-0DA3EEB29DC3}" type="pres">
      <dgm:prSet presAssocID="{9660414C-1976-45CE-BA34-1280DE2E333C}" presName="rootConnector" presStyleLbl="node2" presStyleIdx="2" presStyleCnt="7"/>
      <dgm:spPr/>
    </dgm:pt>
    <dgm:pt modelId="{005C705A-1508-411D-B33A-C76CBB20B8C4}" type="pres">
      <dgm:prSet presAssocID="{9660414C-1976-45CE-BA34-1280DE2E333C}" presName="hierChild4" presStyleCnt="0"/>
      <dgm:spPr/>
    </dgm:pt>
    <dgm:pt modelId="{8900E847-76B0-4AB7-BF68-0CDB894F7EC0}" type="pres">
      <dgm:prSet presAssocID="{9660414C-1976-45CE-BA34-1280DE2E333C}" presName="hierChild5" presStyleCnt="0"/>
      <dgm:spPr/>
    </dgm:pt>
    <dgm:pt modelId="{F5392B50-D434-425C-87CC-5828F791089D}" type="pres">
      <dgm:prSet presAssocID="{03244CB2-F1A0-4A4E-86BC-6BCC3C38F7B7}" presName="Name64" presStyleLbl="parChTrans1D2" presStyleIdx="3" presStyleCnt="7"/>
      <dgm:spPr/>
    </dgm:pt>
    <dgm:pt modelId="{957A40BB-3E28-4363-A765-824BFE9E019F}" type="pres">
      <dgm:prSet presAssocID="{AFFF6FDB-29AA-4E29-9D97-50A88C73F5C8}" presName="hierRoot2" presStyleCnt="0">
        <dgm:presLayoutVars>
          <dgm:hierBranch val="init"/>
        </dgm:presLayoutVars>
      </dgm:prSet>
      <dgm:spPr/>
    </dgm:pt>
    <dgm:pt modelId="{2559DC00-89C2-4B67-B850-A1EA66B64331}" type="pres">
      <dgm:prSet presAssocID="{AFFF6FDB-29AA-4E29-9D97-50A88C73F5C8}" presName="rootComposite" presStyleCnt="0"/>
      <dgm:spPr/>
    </dgm:pt>
    <dgm:pt modelId="{804BB7A2-98F8-4411-8F3E-E4983683E755}" type="pres">
      <dgm:prSet presAssocID="{AFFF6FDB-29AA-4E29-9D97-50A88C73F5C8}" presName="rootText" presStyleLbl="node2" presStyleIdx="3" presStyleCnt="7">
        <dgm:presLayoutVars>
          <dgm:chPref val="3"/>
        </dgm:presLayoutVars>
      </dgm:prSet>
      <dgm:spPr/>
    </dgm:pt>
    <dgm:pt modelId="{686689F2-AB5E-43C6-8397-C38143324135}" type="pres">
      <dgm:prSet presAssocID="{AFFF6FDB-29AA-4E29-9D97-50A88C73F5C8}" presName="rootConnector" presStyleLbl="node2" presStyleIdx="3" presStyleCnt="7"/>
      <dgm:spPr/>
    </dgm:pt>
    <dgm:pt modelId="{1AA1912B-6F6F-41D2-9E39-70203865A319}" type="pres">
      <dgm:prSet presAssocID="{AFFF6FDB-29AA-4E29-9D97-50A88C73F5C8}" presName="hierChild4" presStyleCnt="0"/>
      <dgm:spPr/>
    </dgm:pt>
    <dgm:pt modelId="{BC4F54B1-9767-4E97-8D54-6A808A6FA908}" type="pres">
      <dgm:prSet presAssocID="{AFFF6FDB-29AA-4E29-9D97-50A88C73F5C8}" presName="hierChild5" presStyleCnt="0"/>
      <dgm:spPr/>
    </dgm:pt>
    <dgm:pt modelId="{033DA7A8-B3EA-42A6-8928-EF5563E9775F}" type="pres">
      <dgm:prSet presAssocID="{4C25F232-5B7C-471C-A61F-BB47F84933FE}" presName="Name64" presStyleLbl="parChTrans1D2" presStyleIdx="4" presStyleCnt="7"/>
      <dgm:spPr/>
    </dgm:pt>
    <dgm:pt modelId="{807DE841-928F-4848-9B56-87B485E86759}" type="pres">
      <dgm:prSet presAssocID="{6962FE1A-11CE-4DAE-9332-7193212B05E1}" presName="hierRoot2" presStyleCnt="0">
        <dgm:presLayoutVars>
          <dgm:hierBranch val="init"/>
        </dgm:presLayoutVars>
      </dgm:prSet>
      <dgm:spPr/>
    </dgm:pt>
    <dgm:pt modelId="{75D58E9A-D7C3-4014-9F26-18A3FF93904A}" type="pres">
      <dgm:prSet presAssocID="{6962FE1A-11CE-4DAE-9332-7193212B05E1}" presName="rootComposite" presStyleCnt="0"/>
      <dgm:spPr/>
    </dgm:pt>
    <dgm:pt modelId="{F2C2FE64-DF7E-4393-9FE3-C23434DDED25}" type="pres">
      <dgm:prSet presAssocID="{6962FE1A-11CE-4DAE-9332-7193212B05E1}" presName="rootText" presStyleLbl="node2" presStyleIdx="4" presStyleCnt="7">
        <dgm:presLayoutVars>
          <dgm:chPref val="3"/>
        </dgm:presLayoutVars>
      </dgm:prSet>
      <dgm:spPr/>
    </dgm:pt>
    <dgm:pt modelId="{9EAB1240-7639-4A7D-AD5F-47B955C0C278}" type="pres">
      <dgm:prSet presAssocID="{6962FE1A-11CE-4DAE-9332-7193212B05E1}" presName="rootConnector" presStyleLbl="node2" presStyleIdx="4" presStyleCnt="7"/>
      <dgm:spPr/>
    </dgm:pt>
    <dgm:pt modelId="{5013CDAA-2277-42BC-9BAA-78292C503300}" type="pres">
      <dgm:prSet presAssocID="{6962FE1A-11CE-4DAE-9332-7193212B05E1}" presName="hierChild4" presStyleCnt="0"/>
      <dgm:spPr/>
    </dgm:pt>
    <dgm:pt modelId="{1A6C4F3C-FAB6-4BF8-9A77-4ABE3375EA7C}" type="pres">
      <dgm:prSet presAssocID="{6962FE1A-11CE-4DAE-9332-7193212B05E1}" presName="hierChild5" presStyleCnt="0"/>
      <dgm:spPr/>
    </dgm:pt>
    <dgm:pt modelId="{E196D6D1-1E61-4CA2-BB29-598F51473626}" type="pres">
      <dgm:prSet presAssocID="{014910FB-F802-4295-BF0C-32ABF678B59D}" presName="Name64" presStyleLbl="parChTrans1D2" presStyleIdx="5" presStyleCnt="7"/>
      <dgm:spPr/>
    </dgm:pt>
    <dgm:pt modelId="{56E84CD3-5875-4BCC-ACCB-BB3A52185EE8}" type="pres">
      <dgm:prSet presAssocID="{2A97B083-A85E-46FF-BF43-D8AEE5602DA7}" presName="hierRoot2" presStyleCnt="0">
        <dgm:presLayoutVars>
          <dgm:hierBranch val="init"/>
        </dgm:presLayoutVars>
      </dgm:prSet>
      <dgm:spPr/>
    </dgm:pt>
    <dgm:pt modelId="{2907224E-CCC0-4149-88A0-9648AA0243BB}" type="pres">
      <dgm:prSet presAssocID="{2A97B083-A85E-46FF-BF43-D8AEE5602DA7}" presName="rootComposite" presStyleCnt="0"/>
      <dgm:spPr/>
    </dgm:pt>
    <dgm:pt modelId="{46710E26-9A55-4370-9E1D-68A95A5793E9}" type="pres">
      <dgm:prSet presAssocID="{2A97B083-A85E-46FF-BF43-D8AEE5602DA7}" presName="rootText" presStyleLbl="node2" presStyleIdx="5" presStyleCnt="7">
        <dgm:presLayoutVars>
          <dgm:chPref val="3"/>
        </dgm:presLayoutVars>
      </dgm:prSet>
      <dgm:spPr/>
    </dgm:pt>
    <dgm:pt modelId="{E1D50E8A-95C3-49C7-8C90-1CCAD91D4B5A}" type="pres">
      <dgm:prSet presAssocID="{2A97B083-A85E-46FF-BF43-D8AEE5602DA7}" presName="rootConnector" presStyleLbl="node2" presStyleIdx="5" presStyleCnt="7"/>
      <dgm:spPr/>
    </dgm:pt>
    <dgm:pt modelId="{23AFE1B5-8012-4A68-8B46-318177AB6171}" type="pres">
      <dgm:prSet presAssocID="{2A97B083-A85E-46FF-BF43-D8AEE5602DA7}" presName="hierChild4" presStyleCnt="0"/>
      <dgm:spPr/>
    </dgm:pt>
    <dgm:pt modelId="{AB87933B-BEEE-4BDA-BD51-5DC1CA5C1796}" type="pres">
      <dgm:prSet presAssocID="{2A97B083-A85E-46FF-BF43-D8AEE5602DA7}" presName="hierChild5" presStyleCnt="0"/>
      <dgm:spPr/>
    </dgm:pt>
    <dgm:pt modelId="{C19CD3AA-7A22-4165-9940-9EC8A7BA57AF}" type="pres">
      <dgm:prSet presAssocID="{DFCF9AA4-355E-473D-BD51-52E9F85E30CA}" presName="Name64" presStyleLbl="parChTrans1D2" presStyleIdx="6" presStyleCnt="7"/>
      <dgm:spPr/>
    </dgm:pt>
    <dgm:pt modelId="{452FBD0F-1C24-4116-9E2B-F3BFEB5E7DCF}" type="pres">
      <dgm:prSet presAssocID="{7913E405-1680-4CC4-889F-72E64FDDF033}" presName="hierRoot2" presStyleCnt="0">
        <dgm:presLayoutVars>
          <dgm:hierBranch val="init"/>
        </dgm:presLayoutVars>
      </dgm:prSet>
      <dgm:spPr/>
    </dgm:pt>
    <dgm:pt modelId="{7BE4C2AE-FACF-4D4B-80E5-8A71E33BE654}" type="pres">
      <dgm:prSet presAssocID="{7913E405-1680-4CC4-889F-72E64FDDF033}" presName="rootComposite" presStyleCnt="0"/>
      <dgm:spPr/>
    </dgm:pt>
    <dgm:pt modelId="{5B27A322-7D7C-4F95-A06E-CE54FAAAA978}" type="pres">
      <dgm:prSet presAssocID="{7913E405-1680-4CC4-889F-72E64FDDF033}" presName="rootText" presStyleLbl="node2" presStyleIdx="6" presStyleCnt="7">
        <dgm:presLayoutVars>
          <dgm:chPref val="3"/>
        </dgm:presLayoutVars>
      </dgm:prSet>
      <dgm:spPr/>
    </dgm:pt>
    <dgm:pt modelId="{2FB416A4-C6F6-417A-9D51-C1FE7CC09FC9}" type="pres">
      <dgm:prSet presAssocID="{7913E405-1680-4CC4-889F-72E64FDDF033}" presName="rootConnector" presStyleLbl="node2" presStyleIdx="6" presStyleCnt="7"/>
      <dgm:spPr/>
    </dgm:pt>
    <dgm:pt modelId="{4B0E99A5-F7BC-469C-A223-B1FDE7F84532}" type="pres">
      <dgm:prSet presAssocID="{7913E405-1680-4CC4-889F-72E64FDDF033}" presName="hierChild4" presStyleCnt="0"/>
      <dgm:spPr/>
    </dgm:pt>
    <dgm:pt modelId="{DBC94C57-6920-4F1C-8FE5-DFD8CAADF9D3}" type="pres">
      <dgm:prSet presAssocID="{7913E405-1680-4CC4-889F-72E64FDDF033}" presName="hierChild5" presStyleCnt="0"/>
      <dgm:spPr/>
    </dgm:pt>
    <dgm:pt modelId="{17E9030C-834C-47EB-AFA6-B6370BFD215F}" type="pres">
      <dgm:prSet presAssocID="{A96A5755-BA27-499F-99F6-AB259D1587D0}" presName="hierChild3" presStyleCnt="0"/>
      <dgm:spPr/>
    </dgm:pt>
  </dgm:ptLst>
  <dgm:cxnLst>
    <dgm:cxn modelId="{2B799F0B-2E2E-4859-8F97-2CDAF84E54A6}" srcId="{A96A5755-BA27-499F-99F6-AB259D1587D0}" destId="{2A97B083-A85E-46FF-BF43-D8AEE5602DA7}" srcOrd="5" destOrd="0" parTransId="{014910FB-F802-4295-BF0C-32ABF678B59D}" sibTransId="{042BED88-E912-49AD-9F5A-BE4D15AD90DA}"/>
    <dgm:cxn modelId="{353E530E-2086-4ABE-8DE3-9130771A0A8C}" type="presOf" srcId="{7913E405-1680-4CC4-889F-72E64FDDF033}" destId="{5B27A322-7D7C-4F95-A06E-CE54FAAAA978}" srcOrd="0" destOrd="0" presId="urn:microsoft.com/office/officeart/2009/3/layout/HorizontalOrganizationChart"/>
    <dgm:cxn modelId="{75249D1E-F31B-4EB8-9787-6D339036E4B4}" type="presOf" srcId="{944BF262-730B-44D0-AACE-DC3B3E8F4005}" destId="{0E8B3644-1901-4BFA-BB4D-5D2416E1C215}" srcOrd="0" destOrd="0" presId="urn:microsoft.com/office/officeart/2009/3/layout/HorizontalOrganizationChart"/>
    <dgm:cxn modelId="{6FFE201F-FC5B-4003-BF93-C07120337B69}" srcId="{A96A5755-BA27-499F-99F6-AB259D1587D0}" destId="{4432720D-AE2F-447F-B494-6619E615E784}" srcOrd="1" destOrd="0" parTransId="{D8E1D4D0-4E1B-443A-886F-4BD13C3432A8}" sibTransId="{B3DCCA94-E61A-4BD2-960A-9313640265E3}"/>
    <dgm:cxn modelId="{2EDA9437-B6D8-49D4-943F-6ED22A306582}" type="presOf" srcId="{AFFF6FDB-29AA-4E29-9D97-50A88C73F5C8}" destId="{804BB7A2-98F8-4411-8F3E-E4983683E755}" srcOrd="0" destOrd="0" presId="urn:microsoft.com/office/officeart/2009/3/layout/HorizontalOrganizationChart"/>
    <dgm:cxn modelId="{62C3D13B-F460-4A83-8E08-94A04726D036}" type="presOf" srcId="{4432720D-AE2F-447F-B494-6619E615E784}" destId="{54F3040B-228D-4725-857F-3C624CE1D3FE}" srcOrd="1" destOrd="0" presId="urn:microsoft.com/office/officeart/2009/3/layout/HorizontalOrganizationChart"/>
    <dgm:cxn modelId="{E4252B5F-1FD5-4F4F-97AA-CF99F3F2F197}" type="presOf" srcId="{03244CB2-F1A0-4A4E-86BC-6BCC3C38F7B7}" destId="{F5392B50-D434-425C-87CC-5828F791089D}" srcOrd="0" destOrd="0" presId="urn:microsoft.com/office/officeart/2009/3/layout/HorizontalOrganizationChart"/>
    <dgm:cxn modelId="{6CBDAF64-40CE-4F1D-8199-2774F9CE5D8D}" srcId="{A96A5755-BA27-499F-99F6-AB259D1587D0}" destId="{6962FE1A-11CE-4DAE-9332-7193212B05E1}" srcOrd="4" destOrd="0" parTransId="{4C25F232-5B7C-471C-A61F-BB47F84933FE}" sibTransId="{FE12DB86-BB0E-493A-9229-9E0C053A738D}"/>
    <dgm:cxn modelId="{FCC2B265-E779-4A91-9990-11C48C72BDA9}" type="presOf" srcId="{B0C84C8A-FDDC-4AE0-8350-67A6C36CD872}" destId="{C0EC4061-51EF-47E2-8E94-8D420B13F442}" srcOrd="0" destOrd="0" presId="urn:microsoft.com/office/officeart/2009/3/layout/HorizontalOrganizationChart"/>
    <dgm:cxn modelId="{4600E845-5FBE-46ED-875D-DF7E66E3B390}" srcId="{A96A5755-BA27-499F-99F6-AB259D1587D0}" destId="{7913E405-1680-4CC4-889F-72E64FDDF033}" srcOrd="6" destOrd="0" parTransId="{DFCF9AA4-355E-473D-BD51-52E9F85E30CA}" sibTransId="{CC2803D8-35EC-4C2C-BBC2-7F21D882A305}"/>
    <dgm:cxn modelId="{91E65A49-87D6-45A7-8F9B-46C68A9FA5D5}" type="presOf" srcId="{AFFF6FDB-29AA-4E29-9D97-50A88C73F5C8}" destId="{686689F2-AB5E-43C6-8397-C38143324135}" srcOrd="1" destOrd="0" presId="urn:microsoft.com/office/officeart/2009/3/layout/HorizontalOrganizationChart"/>
    <dgm:cxn modelId="{3EE2DC49-4B67-49E8-8F96-71DA2D7A3AC6}" type="presOf" srcId="{4C25F232-5B7C-471C-A61F-BB47F84933FE}" destId="{033DA7A8-B3EA-42A6-8928-EF5563E9775F}" srcOrd="0" destOrd="0" presId="urn:microsoft.com/office/officeart/2009/3/layout/HorizontalOrganizationChart"/>
    <dgm:cxn modelId="{7DEADD6C-8BED-4024-9AA6-0EACD7AB40F6}" type="presOf" srcId="{A997B541-2759-4DC8-BBE5-C9F510F25A70}" destId="{AD7151C8-7D2B-4D25-A9EE-8BEF4FB9E547}" srcOrd="0" destOrd="0" presId="urn:microsoft.com/office/officeart/2009/3/layout/HorizontalOrganizationChart"/>
    <dgm:cxn modelId="{60DEC055-E100-4809-9DB5-20DCD8986839}" type="presOf" srcId="{5B4F7F86-065B-4342-A9AF-20360586596A}" destId="{A4951A69-22CC-415E-8B0C-AA2793431F56}" srcOrd="0" destOrd="0" presId="urn:microsoft.com/office/officeart/2009/3/layout/HorizontalOrganizationChart"/>
    <dgm:cxn modelId="{15308F56-C057-4012-A272-E04058B56EAA}" type="presOf" srcId="{4432720D-AE2F-447F-B494-6619E615E784}" destId="{2EA40BFD-E4C2-4F21-B722-D561762A7607}" srcOrd="0" destOrd="0" presId="urn:microsoft.com/office/officeart/2009/3/layout/HorizontalOrganizationChart"/>
    <dgm:cxn modelId="{B5521359-8F56-4200-A75D-8180BF87040C}" type="presOf" srcId="{D8E1D4D0-4E1B-443A-886F-4BD13C3432A8}" destId="{8F371E82-7985-4C69-B895-00D209AC8E99}" srcOrd="0" destOrd="0" presId="urn:microsoft.com/office/officeart/2009/3/layout/HorizontalOrganizationChart"/>
    <dgm:cxn modelId="{A7B7185A-9679-4111-82AA-406CD0D6CF56}" type="presOf" srcId="{DFCF9AA4-355E-473D-BD51-52E9F85E30CA}" destId="{C19CD3AA-7A22-4165-9940-9EC8A7BA57AF}" srcOrd="0" destOrd="0" presId="urn:microsoft.com/office/officeart/2009/3/layout/HorizontalOrganizationChart"/>
    <dgm:cxn modelId="{31AFDD85-580C-4BFF-AA39-A0155CB3E3D8}" type="presOf" srcId="{A96A5755-BA27-499F-99F6-AB259D1587D0}" destId="{F33EA176-4CC6-4715-BB9E-A23D457282DB}" srcOrd="1" destOrd="0" presId="urn:microsoft.com/office/officeart/2009/3/layout/HorizontalOrganizationChart"/>
    <dgm:cxn modelId="{D847558F-2133-4857-88BB-DA6C749C42C9}" type="presOf" srcId="{2A97B083-A85E-46FF-BF43-D8AEE5602DA7}" destId="{E1D50E8A-95C3-49C7-8C90-1CCAD91D4B5A}" srcOrd="1" destOrd="0" presId="urn:microsoft.com/office/officeart/2009/3/layout/HorizontalOrganizationChart"/>
    <dgm:cxn modelId="{D0F1A691-5A2E-47F3-9451-F5A7D80F19AE}" type="presOf" srcId="{9660414C-1976-45CE-BA34-1280DE2E333C}" destId="{8BCF9026-78B5-407B-88E9-C8D0C0B8A044}" srcOrd="0" destOrd="0" presId="urn:microsoft.com/office/officeart/2009/3/layout/HorizontalOrganizationChart"/>
    <dgm:cxn modelId="{DB82959F-0CFF-420C-B761-43A2A4D25BC1}" type="presOf" srcId="{A96A5755-BA27-499F-99F6-AB259D1587D0}" destId="{3A188157-D753-4F8F-A75E-6320DE236293}" srcOrd="0" destOrd="0" presId="urn:microsoft.com/office/officeart/2009/3/layout/HorizontalOrganizationChart"/>
    <dgm:cxn modelId="{3F0587A9-F2EF-4A5C-B60C-1935A496FD25}" srcId="{A96A5755-BA27-499F-99F6-AB259D1587D0}" destId="{9660414C-1976-45CE-BA34-1280DE2E333C}" srcOrd="2" destOrd="0" parTransId="{B0C84C8A-FDDC-4AE0-8350-67A6C36CD872}" sibTransId="{6EE34A41-D8B0-4A83-9010-EC709C3A40F8}"/>
    <dgm:cxn modelId="{3B384EB8-D755-41CC-AB62-FF8D5D228333}" srcId="{A997B541-2759-4DC8-BBE5-C9F510F25A70}" destId="{A96A5755-BA27-499F-99F6-AB259D1587D0}" srcOrd="0" destOrd="0" parTransId="{50C1098E-CD92-41C6-B17D-06D3E82520F1}" sibTransId="{29A28824-0581-4EC2-944E-77EF3602F918}"/>
    <dgm:cxn modelId="{B52FC7BB-BE29-460C-8F87-A1F2CE43BFE7}" type="presOf" srcId="{2A97B083-A85E-46FF-BF43-D8AEE5602DA7}" destId="{46710E26-9A55-4370-9E1D-68A95A5793E9}" srcOrd="0" destOrd="0" presId="urn:microsoft.com/office/officeart/2009/3/layout/HorizontalOrganizationChart"/>
    <dgm:cxn modelId="{4ED8E9C0-D457-4761-8314-C2205F7967AF}" type="presOf" srcId="{9660414C-1976-45CE-BA34-1280DE2E333C}" destId="{BF6C2EAB-3BF6-4D48-9E71-0DA3EEB29DC3}" srcOrd="1" destOrd="0" presId="urn:microsoft.com/office/officeart/2009/3/layout/HorizontalOrganizationChart"/>
    <dgm:cxn modelId="{90389DC4-F07B-4542-A969-A8715E52D809}" type="presOf" srcId="{7913E405-1680-4CC4-889F-72E64FDDF033}" destId="{2FB416A4-C6F6-417A-9D51-C1FE7CC09FC9}" srcOrd="1" destOrd="0" presId="urn:microsoft.com/office/officeart/2009/3/layout/HorizontalOrganizationChart"/>
    <dgm:cxn modelId="{C9CF20CD-AAF1-419A-AF04-E132BD67B2CE}" srcId="{A96A5755-BA27-499F-99F6-AB259D1587D0}" destId="{AFFF6FDB-29AA-4E29-9D97-50A88C73F5C8}" srcOrd="3" destOrd="0" parTransId="{03244CB2-F1A0-4A4E-86BC-6BCC3C38F7B7}" sibTransId="{2C6152D3-5B74-4938-8D12-D5ADBD3E9D49}"/>
    <dgm:cxn modelId="{666151D0-7775-4467-A38D-AB7515AA1992}" type="presOf" srcId="{6962FE1A-11CE-4DAE-9332-7193212B05E1}" destId="{F2C2FE64-DF7E-4393-9FE3-C23434DDED25}" srcOrd="0" destOrd="0" presId="urn:microsoft.com/office/officeart/2009/3/layout/HorizontalOrganizationChart"/>
    <dgm:cxn modelId="{D15D10DF-CC71-4BEA-8B97-871E9F374E36}" type="presOf" srcId="{014910FB-F802-4295-BF0C-32ABF678B59D}" destId="{E196D6D1-1E61-4CA2-BB29-598F51473626}" srcOrd="0" destOrd="0" presId="urn:microsoft.com/office/officeart/2009/3/layout/HorizontalOrganizationChart"/>
    <dgm:cxn modelId="{357D05EF-3313-4922-882E-A9ECFDCC3568}" type="presOf" srcId="{6962FE1A-11CE-4DAE-9332-7193212B05E1}" destId="{9EAB1240-7639-4A7D-AD5F-47B955C0C278}" srcOrd="1" destOrd="0" presId="urn:microsoft.com/office/officeart/2009/3/layout/HorizontalOrganizationChart"/>
    <dgm:cxn modelId="{C20653F8-3101-42A7-8DB8-BA195C92FA96}" srcId="{A96A5755-BA27-499F-99F6-AB259D1587D0}" destId="{5B4F7F86-065B-4342-A9AF-20360586596A}" srcOrd="0" destOrd="0" parTransId="{944BF262-730B-44D0-AACE-DC3B3E8F4005}" sibTransId="{7CFDF7B0-B6F5-4C1D-9C82-266FFE3ED2FC}"/>
    <dgm:cxn modelId="{F969E4FC-D513-4D0B-8BCE-8A18130BA3EB}" type="presOf" srcId="{5B4F7F86-065B-4342-A9AF-20360586596A}" destId="{5AA9AA0D-8D6B-4C35-85D4-9ACFA9F69C68}" srcOrd="1" destOrd="0" presId="urn:microsoft.com/office/officeart/2009/3/layout/HorizontalOrganizationChart"/>
    <dgm:cxn modelId="{A48BBBFF-29B4-4FB9-BD4F-5255A214ED67}" type="presParOf" srcId="{AD7151C8-7D2B-4D25-A9EE-8BEF4FB9E547}" destId="{C51A3ABD-0701-4CA5-AA04-DF4EFFB01B3F}" srcOrd="0" destOrd="0" presId="urn:microsoft.com/office/officeart/2009/3/layout/HorizontalOrganizationChart"/>
    <dgm:cxn modelId="{AE64BAB3-1516-4ADF-8504-AED4DE06C489}" type="presParOf" srcId="{C51A3ABD-0701-4CA5-AA04-DF4EFFB01B3F}" destId="{389E5811-5679-463D-A5A1-03C7B5259421}" srcOrd="0" destOrd="0" presId="urn:microsoft.com/office/officeart/2009/3/layout/HorizontalOrganizationChart"/>
    <dgm:cxn modelId="{A3860A4A-8663-4AF3-A362-2F802230D05C}" type="presParOf" srcId="{389E5811-5679-463D-A5A1-03C7B5259421}" destId="{3A188157-D753-4F8F-A75E-6320DE236293}" srcOrd="0" destOrd="0" presId="urn:microsoft.com/office/officeart/2009/3/layout/HorizontalOrganizationChart"/>
    <dgm:cxn modelId="{5BD437CB-115A-4110-9B6B-605BE28BF51A}" type="presParOf" srcId="{389E5811-5679-463D-A5A1-03C7B5259421}" destId="{F33EA176-4CC6-4715-BB9E-A23D457282DB}" srcOrd="1" destOrd="0" presId="urn:microsoft.com/office/officeart/2009/3/layout/HorizontalOrganizationChart"/>
    <dgm:cxn modelId="{84D8DA7D-DEBD-4A50-BBC2-EA2DDF6E135C}" type="presParOf" srcId="{C51A3ABD-0701-4CA5-AA04-DF4EFFB01B3F}" destId="{2BAFDA28-4B67-4A49-AE17-6AC2EFD88367}" srcOrd="1" destOrd="0" presId="urn:microsoft.com/office/officeart/2009/3/layout/HorizontalOrganizationChart"/>
    <dgm:cxn modelId="{CFF5B743-D26C-4CC8-8D0C-DEE51FD81295}" type="presParOf" srcId="{2BAFDA28-4B67-4A49-AE17-6AC2EFD88367}" destId="{0E8B3644-1901-4BFA-BB4D-5D2416E1C215}" srcOrd="0" destOrd="0" presId="urn:microsoft.com/office/officeart/2009/3/layout/HorizontalOrganizationChart"/>
    <dgm:cxn modelId="{80B89FE4-9ED6-433E-AD26-4CAA8EC8D0C9}" type="presParOf" srcId="{2BAFDA28-4B67-4A49-AE17-6AC2EFD88367}" destId="{62A9E0C5-2F32-40CF-96AA-59403EA81F7C}" srcOrd="1" destOrd="0" presId="urn:microsoft.com/office/officeart/2009/3/layout/HorizontalOrganizationChart"/>
    <dgm:cxn modelId="{96363A21-622A-4936-A79E-0AA0DF15ABDA}" type="presParOf" srcId="{62A9E0C5-2F32-40CF-96AA-59403EA81F7C}" destId="{B454BB07-36D5-4114-962C-F668C8FCEA6D}" srcOrd="0" destOrd="0" presId="urn:microsoft.com/office/officeart/2009/3/layout/HorizontalOrganizationChart"/>
    <dgm:cxn modelId="{1CBA0842-7031-46E6-9DF8-CDCD4E242980}" type="presParOf" srcId="{B454BB07-36D5-4114-962C-F668C8FCEA6D}" destId="{A4951A69-22CC-415E-8B0C-AA2793431F56}" srcOrd="0" destOrd="0" presId="urn:microsoft.com/office/officeart/2009/3/layout/HorizontalOrganizationChart"/>
    <dgm:cxn modelId="{A4D50D84-8A06-4E94-8E97-0F820AA85E67}" type="presParOf" srcId="{B454BB07-36D5-4114-962C-F668C8FCEA6D}" destId="{5AA9AA0D-8D6B-4C35-85D4-9ACFA9F69C68}" srcOrd="1" destOrd="0" presId="urn:microsoft.com/office/officeart/2009/3/layout/HorizontalOrganizationChart"/>
    <dgm:cxn modelId="{6E6B1D3B-89EC-40B6-808C-2D0C2027BBF8}" type="presParOf" srcId="{62A9E0C5-2F32-40CF-96AA-59403EA81F7C}" destId="{7C09DAF0-40B8-42C7-B9C3-E47F93C53B07}" srcOrd="1" destOrd="0" presId="urn:microsoft.com/office/officeart/2009/3/layout/HorizontalOrganizationChart"/>
    <dgm:cxn modelId="{065307D2-4AB3-4F34-9320-D546253126A4}" type="presParOf" srcId="{62A9E0C5-2F32-40CF-96AA-59403EA81F7C}" destId="{F7D61C1A-C50D-4972-ABC3-AA9DC300BB83}" srcOrd="2" destOrd="0" presId="urn:microsoft.com/office/officeart/2009/3/layout/HorizontalOrganizationChart"/>
    <dgm:cxn modelId="{BD8D293F-D723-42D1-BC36-CC3AAF5CF533}" type="presParOf" srcId="{2BAFDA28-4B67-4A49-AE17-6AC2EFD88367}" destId="{8F371E82-7985-4C69-B895-00D209AC8E99}" srcOrd="2" destOrd="0" presId="urn:microsoft.com/office/officeart/2009/3/layout/HorizontalOrganizationChart"/>
    <dgm:cxn modelId="{1F3041F3-A46E-4792-9C49-BE4773A5317D}" type="presParOf" srcId="{2BAFDA28-4B67-4A49-AE17-6AC2EFD88367}" destId="{FF439DDB-C597-4F47-9E94-0EB902A95CA6}" srcOrd="3" destOrd="0" presId="urn:microsoft.com/office/officeart/2009/3/layout/HorizontalOrganizationChart"/>
    <dgm:cxn modelId="{258BD46C-C322-4B7A-B31C-6A555E1FD21A}" type="presParOf" srcId="{FF439DDB-C597-4F47-9E94-0EB902A95CA6}" destId="{9713F350-A590-41DA-AB32-3F2117FCA646}" srcOrd="0" destOrd="0" presId="urn:microsoft.com/office/officeart/2009/3/layout/HorizontalOrganizationChart"/>
    <dgm:cxn modelId="{A4F17C5A-D970-458C-B44B-20F931C2E60F}" type="presParOf" srcId="{9713F350-A590-41DA-AB32-3F2117FCA646}" destId="{2EA40BFD-E4C2-4F21-B722-D561762A7607}" srcOrd="0" destOrd="0" presId="urn:microsoft.com/office/officeart/2009/3/layout/HorizontalOrganizationChart"/>
    <dgm:cxn modelId="{DCE7BA64-DA7E-4DE9-ABCC-47E1C70CFEF8}" type="presParOf" srcId="{9713F350-A590-41DA-AB32-3F2117FCA646}" destId="{54F3040B-228D-4725-857F-3C624CE1D3FE}" srcOrd="1" destOrd="0" presId="urn:microsoft.com/office/officeart/2009/3/layout/HorizontalOrganizationChart"/>
    <dgm:cxn modelId="{DFC5D5D3-8D1F-4BED-BCAD-E58EF5A25C39}" type="presParOf" srcId="{FF439DDB-C597-4F47-9E94-0EB902A95CA6}" destId="{31F731F7-E74F-4671-B336-19D776F15EF7}" srcOrd="1" destOrd="0" presId="urn:microsoft.com/office/officeart/2009/3/layout/HorizontalOrganizationChart"/>
    <dgm:cxn modelId="{56DF0603-75D7-42D6-A292-7A3BB76C9DE3}" type="presParOf" srcId="{FF439DDB-C597-4F47-9E94-0EB902A95CA6}" destId="{5BFE218A-6003-45E1-A568-20D194B1D4C2}" srcOrd="2" destOrd="0" presId="urn:microsoft.com/office/officeart/2009/3/layout/HorizontalOrganizationChart"/>
    <dgm:cxn modelId="{2830D887-F7A5-408F-9E13-B66292435E46}" type="presParOf" srcId="{2BAFDA28-4B67-4A49-AE17-6AC2EFD88367}" destId="{C0EC4061-51EF-47E2-8E94-8D420B13F442}" srcOrd="4" destOrd="0" presId="urn:microsoft.com/office/officeart/2009/3/layout/HorizontalOrganizationChart"/>
    <dgm:cxn modelId="{ABF67229-0397-4DC5-9EC7-D356211FB807}" type="presParOf" srcId="{2BAFDA28-4B67-4A49-AE17-6AC2EFD88367}" destId="{54B1180E-8B0A-4430-AAF1-82EAFAC46661}" srcOrd="5" destOrd="0" presId="urn:microsoft.com/office/officeart/2009/3/layout/HorizontalOrganizationChart"/>
    <dgm:cxn modelId="{A4E4AB80-5A93-4ADC-B51F-33D64BB883E4}" type="presParOf" srcId="{54B1180E-8B0A-4430-AAF1-82EAFAC46661}" destId="{5E27E841-776A-4FAA-B22E-36FE05102C89}" srcOrd="0" destOrd="0" presId="urn:microsoft.com/office/officeart/2009/3/layout/HorizontalOrganizationChart"/>
    <dgm:cxn modelId="{BBF3CB10-F4D7-416A-8862-2FFC829043A9}" type="presParOf" srcId="{5E27E841-776A-4FAA-B22E-36FE05102C89}" destId="{8BCF9026-78B5-407B-88E9-C8D0C0B8A044}" srcOrd="0" destOrd="0" presId="urn:microsoft.com/office/officeart/2009/3/layout/HorizontalOrganizationChart"/>
    <dgm:cxn modelId="{945F3312-CF08-45D0-A334-B6B44721C2DB}" type="presParOf" srcId="{5E27E841-776A-4FAA-B22E-36FE05102C89}" destId="{BF6C2EAB-3BF6-4D48-9E71-0DA3EEB29DC3}" srcOrd="1" destOrd="0" presId="urn:microsoft.com/office/officeart/2009/3/layout/HorizontalOrganizationChart"/>
    <dgm:cxn modelId="{D475DACE-9066-4712-93A1-B036BDC4D656}" type="presParOf" srcId="{54B1180E-8B0A-4430-AAF1-82EAFAC46661}" destId="{005C705A-1508-411D-B33A-C76CBB20B8C4}" srcOrd="1" destOrd="0" presId="urn:microsoft.com/office/officeart/2009/3/layout/HorizontalOrganizationChart"/>
    <dgm:cxn modelId="{9C10A7F6-1024-45CA-BF02-9B919F615D27}" type="presParOf" srcId="{54B1180E-8B0A-4430-AAF1-82EAFAC46661}" destId="{8900E847-76B0-4AB7-BF68-0CDB894F7EC0}" srcOrd="2" destOrd="0" presId="urn:microsoft.com/office/officeart/2009/3/layout/HorizontalOrganizationChart"/>
    <dgm:cxn modelId="{259ADB90-C461-4911-B46B-8721D5EC5E85}" type="presParOf" srcId="{2BAFDA28-4B67-4A49-AE17-6AC2EFD88367}" destId="{F5392B50-D434-425C-87CC-5828F791089D}" srcOrd="6" destOrd="0" presId="urn:microsoft.com/office/officeart/2009/3/layout/HorizontalOrganizationChart"/>
    <dgm:cxn modelId="{D8F4A904-12CE-4F5A-AF3A-C5C97DDF84E2}" type="presParOf" srcId="{2BAFDA28-4B67-4A49-AE17-6AC2EFD88367}" destId="{957A40BB-3E28-4363-A765-824BFE9E019F}" srcOrd="7" destOrd="0" presId="urn:microsoft.com/office/officeart/2009/3/layout/HorizontalOrganizationChart"/>
    <dgm:cxn modelId="{F51EEA7A-3DDE-41E9-855F-F048D48DDAD2}" type="presParOf" srcId="{957A40BB-3E28-4363-A765-824BFE9E019F}" destId="{2559DC00-89C2-4B67-B850-A1EA66B64331}" srcOrd="0" destOrd="0" presId="urn:microsoft.com/office/officeart/2009/3/layout/HorizontalOrganizationChart"/>
    <dgm:cxn modelId="{C2D8A5B8-42C3-4D6A-AACF-9FCFECC6EBD0}" type="presParOf" srcId="{2559DC00-89C2-4B67-B850-A1EA66B64331}" destId="{804BB7A2-98F8-4411-8F3E-E4983683E755}" srcOrd="0" destOrd="0" presId="urn:microsoft.com/office/officeart/2009/3/layout/HorizontalOrganizationChart"/>
    <dgm:cxn modelId="{4A17C1A1-A32D-4131-A0B5-3AC9D02C3E70}" type="presParOf" srcId="{2559DC00-89C2-4B67-B850-A1EA66B64331}" destId="{686689F2-AB5E-43C6-8397-C38143324135}" srcOrd="1" destOrd="0" presId="urn:microsoft.com/office/officeart/2009/3/layout/HorizontalOrganizationChart"/>
    <dgm:cxn modelId="{1F88E146-C2AD-4CDC-B36F-EC8F014D0EDA}" type="presParOf" srcId="{957A40BB-3E28-4363-A765-824BFE9E019F}" destId="{1AA1912B-6F6F-41D2-9E39-70203865A319}" srcOrd="1" destOrd="0" presId="urn:microsoft.com/office/officeart/2009/3/layout/HorizontalOrganizationChart"/>
    <dgm:cxn modelId="{EE3CFF14-3651-4657-972A-934B7C1EB818}" type="presParOf" srcId="{957A40BB-3E28-4363-A765-824BFE9E019F}" destId="{BC4F54B1-9767-4E97-8D54-6A808A6FA908}" srcOrd="2" destOrd="0" presId="urn:microsoft.com/office/officeart/2009/3/layout/HorizontalOrganizationChart"/>
    <dgm:cxn modelId="{27B8B0CE-85A4-4057-838C-9F5B122D6F8F}" type="presParOf" srcId="{2BAFDA28-4B67-4A49-AE17-6AC2EFD88367}" destId="{033DA7A8-B3EA-42A6-8928-EF5563E9775F}" srcOrd="8" destOrd="0" presId="urn:microsoft.com/office/officeart/2009/3/layout/HorizontalOrganizationChart"/>
    <dgm:cxn modelId="{A0B3F3E4-08B1-43EE-8D34-6C8948C5F013}" type="presParOf" srcId="{2BAFDA28-4B67-4A49-AE17-6AC2EFD88367}" destId="{807DE841-928F-4848-9B56-87B485E86759}" srcOrd="9" destOrd="0" presId="urn:microsoft.com/office/officeart/2009/3/layout/HorizontalOrganizationChart"/>
    <dgm:cxn modelId="{B9EE94B2-9411-4AD2-A5B4-328D279F0CCB}" type="presParOf" srcId="{807DE841-928F-4848-9B56-87B485E86759}" destId="{75D58E9A-D7C3-4014-9F26-18A3FF93904A}" srcOrd="0" destOrd="0" presId="urn:microsoft.com/office/officeart/2009/3/layout/HorizontalOrganizationChart"/>
    <dgm:cxn modelId="{4ED5FF1B-27B6-43DE-B610-8443CDD536E3}" type="presParOf" srcId="{75D58E9A-D7C3-4014-9F26-18A3FF93904A}" destId="{F2C2FE64-DF7E-4393-9FE3-C23434DDED25}" srcOrd="0" destOrd="0" presId="urn:microsoft.com/office/officeart/2009/3/layout/HorizontalOrganizationChart"/>
    <dgm:cxn modelId="{4A8C22F4-F247-4B1E-9222-8B6CECF9E2D5}" type="presParOf" srcId="{75D58E9A-D7C3-4014-9F26-18A3FF93904A}" destId="{9EAB1240-7639-4A7D-AD5F-47B955C0C278}" srcOrd="1" destOrd="0" presId="urn:microsoft.com/office/officeart/2009/3/layout/HorizontalOrganizationChart"/>
    <dgm:cxn modelId="{94CE3B00-CBC4-40AD-AEF6-9A03FDD515E8}" type="presParOf" srcId="{807DE841-928F-4848-9B56-87B485E86759}" destId="{5013CDAA-2277-42BC-9BAA-78292C503300}" srcOrd="1" destOrd="0" presId="urn:microsoft.com/office/officeart/2009/3/layout/HorizontalOrganizationChart"/>
    <dgm:cxn modelId="{F34D3BE8-598D-4EF5-A51B-0D3EBB0BA30D}" type="presParOf" srcId="{807DE841-928F-4848-9B56-87B485E86759}" destId="{1A6C4F3C-FAB6-4BF8-9A77-4ABE3375EA7C}" srcOrd="2" destOrd="0" presId="urn:microsoft.com/office/officeart/2009/3/layout/HorizontalOrganizationChart"/>
    <dgm:cxn modelId="{77AD6DB6-A3AB-4016-B989-79ABD186BDEF}" type="presParOf" srcId="{2BAFDA28-4B67-4A49-AE17-6AC2EFD88367}" destId="{E196D6D1-1E61-4CA2-BB29-598F51473626}" srcOrd="10" destOrd="0" presId="urn:microsoft.com/office/officeart/2009/3/layout/HorizontalOrganizationChart"/>
    <dgm:cxn modelId="{1C645F28-4E13-4E91-8837-DA5363475BA4}" type="presParOf" srcId="{2BAFDA28-4B67-4A49-AE17-6AC2EFD88367}" destId="{56E84CD3-5875-4BCC-ACCB-BB3A52185EE8}" srcOrd="11" destOrd="0" presId="urn:microsoft.com/office/officeart/2009/3/layout/HorizontalOrganizationChart"/>
    <dgm:cxn modelId="{9F9A7D34-D39E-4970-B623-B8B00F85295B}" type="presParOf" srcId="{56E84CD3-5875-4BCC-ACCB-BB3A52185EE8}" destId="{2907224E-CCC0-4149-88A0-9648AA0243BB}" srcOrd="0" destOrd="0" presId="urn:microsoft.com/office/officeart/2009/3/layout/HorizontalOrganizationChart"/>
    <dgm:cxn modelId="{BC151528-305F-475A-A133-D983AD1D65AF}" type="presParOf" srcId="{2907224E-CCC0-4149-88A0-9648AA0243BB}" destId="{46710E26-9A55-4370-9E1D-68A95A5793E9}" srcOrd="0" destOrd="0" presId="urn:microsoft.com/office/officeart/2009/3/layout/HorizontalOrganizationChart"/>
    <dgm:cxn modelId="{67A932CB-F4AF-4361-9CB4-58CD838F45DC}" type="presParOf" srcId="{2907224E-CCC0-4149-88A0-9648AA0243BB}" destId="{E1D50E8A-95C3-49C7-8C90-1CCAD91D4B5A}" srcOrd="1" destOrd="0" presId="urn:microsoft.com/office/officeart/2009/3/layout/HorizontalOrganizationChart"/>
    <dgm:cxn modelId="{EE00C736-2F95-423F-BBBE-7CA6EBFBF391}" type="presParOf" srcId="{56E84CD3-5875-4BCC-ACCB-BB3A52185EE8}" destId="{23AFE1B5-8012-4A68-8B46-318177AB6171}" srcOrd="1" destOrd="0" presId="urn:microsoft.com/office/officeart/2009/3/layout/HorizontalOrganizationChart"/>
    <dgm:cxn modelId="{5B49EBDF-0949-4081-BA9A-D57F3973645C}" type="presParOf" srcId="{56E84CD3-5875-4BCC-ACCB-BB3A52185EE8}" destId="{AB87933B-BEEE-4BDA-BD51-5DC1CA5C1796}" srcOrd="2" destOrd="0" presId="urn:microsoft.com/office/officeart/2009/3/layout/HorizontalOrganizationChart"/>
    <dgm:cxn modelId="{A7A2A952-B032-434F-93C4-FB489AE96C99}" type="presParOf" srcId="{2BAFDA28-4B67-4A49-AE17-6AC2EFD88367}" destId="{C19CD3AA-7A22-4165-9940-9EC8A7BA57AF}" srcOrd="12" destOrd="0" presId="urn:microsoft.com/office/officeart/2009/3/layout/HorizontalOrganizationChart"/>
    <dgm:cxn modelId="{D5B186D6-E504-4C36-A518-6B716576FCCC}" type="presParOf" srcId="{2BAFDA28-4B67-4A49-AE17-6AC2EFD88367}" destId="{452FBD0F-1C24-4116-9E2B-F3BFEB5E7DCF}" srcOrd="13" destOrd="0" presId="urn:microsoft.com/office/officeart/2009/3/layout/HorizontalOrganizationChart"/>
    <dgm:cxn modelId="{1FDDA2F8-659F-49B5-BA76-6A8E7BE1983F}" type="presParOf" srcId="{452FBD0F-1C24-4116-9E2B-F3BFEB5E7DCF}" destId="{7BE4C2AE-FACF-4D4B-80E5-8A71E33BE654}" srcOrd="0" destOrd="0" presId="urn:microsoft.com/office/officeart/2009/3/layout/HorizontalOrganizationChart"/>
    <dgm:cxn modelId="{E038F0D7-4416-410A-A10A-55B3AA15DC45}" type="presParOf" srcId="{7BE4C2AE-FACF-4D4B-80E5-8A71E33BE654}" destId="{5B27A322-7D7C-4F95-A06E-CE54FAAAA978}" srcOrd="0" destOrd="0" presId="urn:microsoft.com/office/officeart/2009/3/layout/HorizontalOrganizationChart"/>
    <dgm:cxn modelId="{4578A039-8D5A-486F-BF30-9A26FDD29E25}" type="presParOf" srcId="{7BE4C2AE-FACF-4D4B-80E5-8A71E33BE654}" destId="{2FB416A4-C6F6-417A-9D51-C1FE7CC09FC9}" srcOrd="1" destOrd="0" presId="urn:microsoft.com/office/officeart/2009/3/layout/HorizontalOrganizationChart"/>
    <dgm:cxn modelId="{5A86EBB5-4755-4A01-968B-A875DCAB92A5}" type="presParOf" srcId="{452FBD0F-1C24-4116-9E2B-F3BFEB5E7DCF}" destId="{4B0E99A5-F7BC-469C-A223-B1FDE7F84532}" srcOrd="1" destOrd="0" presId="urn:microsoft.com/office/officeart/2009/3/layout/HorizontalOrganizationChart"/>
    <dgm:cxn modelId="{DE30EB00-4915-4E10-AAF5-C74A6CB944B4}" type="presParOf" srcId="{452FBD0F-1C24-4116-9E2B-F3BFEB5E7DCF}" destId="{DBC94C57-6920-4F1C-8FE5-DFD8CAADF9D3}" srcOrd="2" destOrd="0" presId="urn:microsoft.com/office/officeart/2009/3/layout/HorizontalOrganizationChart"/>
    <dgm:cxn modelId="{C932DFF1-7E49-4ADA-BB78-C5FEB181052F}" type="presParOf" srcId="{C51A3ABD-0701-4CA5-AA04-DF4EFFB01B3F}" destId="{17E9030C-834C-47EB-AFA6-B6370BFD215F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9CD3AA-7A22-4165-9940-9EC8A7BA57AF}">
      <dsp:nvSpPr>
        <dsp:cNvPr id="0" name=""/>
        <dsp:cNvSpPr/>
      </dsp:nvSpPr>
      <dsp:spPr>
        <a:xfrm>
          <a:off x="3788789" y="2726960"/>
          <a:ext cx="378020" cy="24382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9010" y="0"/>
              </a:lnTo>
              <a:lnTo>
                <a:pt x="189010" y="2438232"/>
              </a:lnTo>
              <a:lnTo>
                <a:pt x="378020" y="243823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96D6D1-1E61-4CA2-BB29-598F51473626}">
      <dsp:nvSpPr>
        <dsp:cNvPr id="0" name=""/>
        <dsp:cNvSpPr/>
      </dsp:nvSpPr>
      <dsp:spPr>
        <a:xfrm>
          <a:off x="3788789" y="2726960"/>
          <a:ext cx="378020" cy="16254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9010" y="0"/>
              </a:lnTo>
              <a:lnTo>
                <a:pt x="189010" y="1625488"/>
              </a:lnTo>
              <a:lnTo>
                <a:pt x="378020" y="162548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3DA7A8-B3EA-42A6-8928-EF5563E9775F}">
      <dsp:nvSpPr>
        <dsp:cNvPr id="0" name=""/>
        <dsp:cNvSpPr/>
      </dsp:nvSpPr>
      <dsp:spPr>
        <a:xfrm>
          <a:off x="3788789" y="2726960"/>
          <a:ext cx="378020" cy="8127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9010" y="0"/>
              </a:lnTo>
              <a:lnTo>
                <a:pt x="189010" y="812744"/>
              </a:lnTo>
              <a:lnTo>
                <a:pt x="378020" y="81274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392B50-D434-425C-87CC-5828F791089D}">
      <dsp:nvSpPr>
        <dsp:cNvPr id="0" name=""/>
        <dsp:cNvSpPr/>
      </dsp:nvSpPr>
      <dsp:spPr>
        <a:xfrm>
          <a:off x="3788789" y="2681240"/>
          <a:ext cx="37802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8020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EC4061-51EF-47E2-8E94-8D420B13F442}">
      <dsp:nvSpPr>
        <dsp:cNvPr id="0" name=""/>
        <dsp:cNvSpPr/>
      </dsp:nvSpPr>
      <dsp:spPr>
        <a:xfrm>
          <a:off x="3788789" y="1914215"/>
          <a:ext cx="378020" cy="812744"/>
        </a:xfrm>
        <a:custGeom>
          <a:avLst/>
          <a:gdLst/>
          <a:ahLst/>
          <a:cxnLst/>
          <a:rect l="0" t="0" r="0" b="0"/>
          <a:pathLst>
            <a:path>
              <a:moveTo>
                <a:pt x="0" y="812744"/>
              </a:moveTo>
              <a:lnTo>
                <a:pt x="189010" y="812744"/>
              </a:lnTo>
              <a:lnTo>
                <a:pt x="189010" y="0"/>
              </a:lnTo>
              <a:lnTo>
                <a:pt x="378020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371E82-7985-4C69-B895-00D209AC8E99}">
      <dsp:nvSpPr>
        <dsp:cNvPr id="0" name=""/>
        <dsp:cNvSpPr/>
      </dsp:nvSpPr>
      <dsp:spPr>
        <a:xfrm>
          <a:off x="3788789" y="1101471"/>
          <a:ext cx="378020" cy="1625488"/>
        </a:xfrm>
        <a:custGeom>
          <a:avLst/>
          <a:gdLst/>
          <a:ahLst/>
          <a:cxnLst/>
          <a:rect l="0" t="0" r="0" b="0"/>
          <a:pathLst>
            <a:path>
              <a:moveTo>
                <a:pt x="0" y="1625488"/>
              </a:moveTo>
              <a:lnTo>
                <a:pt x="189010" y="1625488"/>
              </a:lnTo>
              <a:lnTo>
                <a:pt x="189010" y="0"/>
              </a:lnTo>
              <a:lnTo>
                <a:pt x="378020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8B3644-1901-4BFA-BB4D-5D2416E1C215}">
      <dsp:nvSpPr>
        <dsp:cNvPr id="0" name=""/>
        <dsp:cNvSpPr/>
      </dsp:nvSpPr>
      <dsp:spPr>
        <a:xfrm>
          <a:off x="3788789" y="288727"/>
          <a:ext cx="378020" cy="2438232"/>
        </a:xfrm>
        <a:custGeom>
          <a:avLst/>
          <a:gdLst/>
          <a:ahLst/>
          <a:cxnLst/>
          <a:rect l="0" t="0" r="0" b="0"/>
          <a:pathLst>
            <a:path>
              <a:moveTo>
                <a:pt x="0" y="2438232"/>
              </a:moveTo>
              <a:lnTo>
                <a:pt x="189010" y="2438232"/>
              </a:lnTo>
              <a:lnTo>
                <a:pt x="189010" y="0"/>
              </a:lnTo>
              <a:lnTo>
                <a:pt x="378020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188157-D753-4F8F-A75E-6320DE236293}">
      <dsp:nvSpPr>
        <dsp:cNvPr id="0" name=""/>
        <dsp:cNvSpPr/>
      </dsp:nvSpPr>
      <dsp:spPr>
        <a:xfrm>
          <a:off x="609920" y="2356259"/>
          <a:ext cx="3178868" cy="74140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400" kern="1200" dirty="0"/>
            <a:t>استراتيجيات التعليم النشط :</a:t>
          </a:r>
          <a:endParaRPr lang="en-US" sz="2400" kern="1200" dirty="0"/>
        </a:p>
      </dsp:txBody>
      <dsp:txXfrm>
        <a:off x="609920" y="2356259"/>
        <a:ext cx="3178868" cy="741401"/>
      </dsp:txXfrm>
    </dsp:sp>
    <dsp:sp modelId="{A4951A69-22CC-415E-8B0C-AA2793431F56}">
      <dsp:nvSpPr>
        <dsp:cNvPr id="0" name=""/>
        <dsp:cNvSpPr/>
      </dsp:nvSpPr>
      <dsp:spPr>
        <a:xfrm>
          <a:off x="4166809" y="487"/>
          <a:ext cx="1890102" cy="57648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000" kern="1200"/>
            <a:t>الحوار والمناقشة .</a:t>
          </a:r>
          <a:endParaRPr lang="en-US" sz="2000" kern="1200"/>
        </a:p>
      </dsp:txBody>
      <dsp:txXfrm>
        <a:off x="4166809" y="487"/>
        <a:ext cx="1890102" cy="576481"/>
      </dsp:txXfrm>
    </dsp:sp>
    <dsp:sp modelId="{2EA40BFD-E4C2-4F21-B722-D561762A7607}">
      <dsp:nvSpPr>
        <dsp:cNvPr id="0" name=""/>
        <dsp:cNvSpPr/>
      </dsp:nvSpPr>
      <dsp:spPr>
        <a:xfrm>
          <a:off x="4166809" y="813231"/>
          <a:ext cx="1890102" cy="57648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000" kern="1200"/>
            <a:t>العصف الذهني .</a:t>
          </a:r>
          <a:endParaRPr lang="en-US" sz="2000" kern="1200"/>
        </a:p>
      </dsp:txBody>
      <dsp:txXfrm>
        <a:off x="4166809" y="813231"/>
        <a:ext cx="1890102" cy="576481"/>
      </dsp:txXfrm>
    </dsp:sp>
    <dsp:sp modelId="{8BCF9026-78B5-407B-88E9-C8D0C0B8A044}">
      <dsp:nvSpPr>
        <dsp:cNvPr id="0" name=""/>
        <dsp:cNvSpPr/>
      </dsp:nvSpPr>
      <dsp:spPr>
        <a:xfrm>
          <a:off x="4166809" y="1625975"/>
          <a:ext cx="1890102" cy="57648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000" kern="1200"/>
            <a:t>الاستقصاء والاكتشاف .</a:t>
          </a:r>
          <a:endParaRPr lang="en-US" sz="2000" kern="1200"/>
        </a:p>
      </dsp:txBody>
      <dsp:txXfrm>
        <a:off x="4166809" y="1625975"/>
        <a:ext cx="1890102" cy="576481"/>
      </dsp:txXfrm>
    </dsp:sp>
    <dsp:sp modelId="{804BB7A2-98F8-4411-8F3E-E4983683E755}">
      <dsp:nvSpPr>
        <dsp:cNvPr id="0" name=""/>
        <dsp:cNvSpPr/>
      </dsp:nvSpPr>
      <dsp:spPr>
        <a:xfrm>
          <a:off x="4166809" y="2438719"/>
          <a:ext cx="1890102" cy="57648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000" kern="1200"/>
            <a:t>التعلم بالقصة .</a:t>
          </a:r>
          <a:endParaRPr lang="en-US" sz="2000" kern="1200"/>
        </a:p>
      </dsp:txBody>
      <dsp:txXfrm>
        <a:off x="4166809" y="2438719"/>
        <a:ext cx="1890102" cy="576481"/>
      </dsp:txXfrm>
    </dsp:sp>
    <dsp:sp modelId="{F2C2FE64-DF7E-4393-9FE3-C23434DDED25}">
      <dsp:nvSpPr>
        <dsp:cNvPr id="0" name=""/>
        <dsp:cNvSpPr/>
      </dsp:nvSpPr>
      <dsp:spPr>
        <a:xfrm>
          <a:off x="4166809" y="3251463"/>
          <a:ext cx="1890102" cy="57648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000" kern="1200"/>
            <a:t>التعلم باللعب .</a:t>
          </a:r>
          <a:endParaRPr lang="en-US" sz="2000" kern="1200"/>
        </a:p>
      </dsp:txBody>
      <dsp:txXfrm>
        <a:off x="4166809" y="3251463"/>
        <a:ext cx="1890102" cy="576481"/>
      </dsp:txXfrm>
    </dsp:sp>
    <dsp:sp modelId="{46710E26-9A55-4370-9E1D-68A95A5793E9}">
      <dsp:nvSpPr>
        <dsp:cNvPr id="0" name=""/>
        <dsp:cNvSpPr/>
      </dsp:nvSpPr>
      <dsp:spPr>
        <a:xfrm>
          <a:off x="4166809" y="4064207"/>
          <a:ext cx="1890102" cy="57648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000" kern="1200"/>
            <a:t>التعلم الذاتي .</a:t>
          </a:r>
          <a:endParaRPr lang="en-US" sz="2000" kern="1200"/>
        </a:p>
      </dsp:txBody>
      <dsp:txXfrm>
        <a:off x="4166809" y="4064207"/>
        <a:ext cx="1890102" cy="576481"/>
      </dsp:txXfrm>
    </dsp:sp>
    <dsp:sp modelId="{5B27A322-7D7C-4F95-A06E-CE54FAAAA978}">
      <dsp:nvSpPr>
        <dsp:cNvPr id="0" name=""/>
        <dsp:cNvSpPr/>
      </dsp:nvSpPr>
      <dsp:spPr>
        <a:xfrm>
          <a:off x="4166809" y="4876951"/>
          <a:ext cx="1890102" cy="57648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OM" sz="2000" kern="1200"/>
            <a:t>حل المشكلات .</a:t>
          </a:r>
          <a:endParaRPr lang="en-US" sz="2000" kern="1200"/>
        </a:p>
      </dsp:txBody>
      <dsp:txXfrm>
        <a:off x="4166809" y="4876951"/>
        <a:ext cx="1890102" cy="5764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FA94383-C1DC-4CDC-530D-0A094478D7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F1FE601A-A355-3FE4-AC64-A1B1399FB5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C7CC2AD-7F68-7862-C8A4-4F0CE085A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6E1C3-9B98-4CC8-BA4A-D81D47F8DD64}" type="datetimeFigureOut">
              <a:rPr lang="ar-OM" smtClean="0"/>
              <a:t>04/06/1447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4E1228B-396E-E3DA-4BFF-51141C600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0F61655-63AB-48B4-9F34-7D2090764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7602E-B4A5-4BA0-869E-1716F02F8DE5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588586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45B72F7-C4F2-9844-CA25-0A21E5213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82F509E-8023-647C-000E-F20333D2C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D788441-B278-172B-2939-9E5EE6677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6E1C3-9B98-4CC8-BA4A-D81D47F8DD64}" type="datetimeFigureOut">
              <a:rPr lang="ar-OM" smtClean="0"/>
              <a:t>04/06/1447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007AAE4-B098-7E98-1D3F-7D3719211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ADDEFF9-AFA0-182D-C88F-80A6CDC6F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7602E-B4A5-4BA0-869E-1716F02F8DE5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530223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764A72F-AC71-0F4F-FF7D-234650C5E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FE04A3D-A016-CD12-4847-A0CB544AD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769720A-4281-0C68-D6DF-1F8A6DEBB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6E1C3-9B98-4CC8-BA4A-D81D47F8DD64}" type="datetimeFigureOut">
              <a:rPr lang="ar-OM" smtClean="0"/>
              <a:t>04/06/1447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71740E1-A18D-6ABC-D734-4B734A249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27DA497-CA01-F594-009E-2D3124E36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7602E-B4A5-4BA0-869E-1716F02F8DE5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7355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68FD194-99CD-36DB-2532-ABD9E96B9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EC16A18-41E5-ECDB-FC0C-0961A010F4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A9F7180-2864-A934-BF8A-52E78A1E35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B3E0B814-A8FE-C34B-3EA3-4CFDE5816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6E1C3-9B98-4CC8-BA4A-D81D47F8DD64}" type="datetimeFigureOut">
              <a:rPr lang="ar-OM" smtClean="0"/>
              <a:t>04/06/1447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569AA36-9724-1E57-53D9-022577408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B53A25E-B155-3FAE-ADE4-48C52C195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7602E-B4A5-4BA0-869E-1716F02F8DE5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88611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C3E6036-55EC-4535-A863-BBBB5504D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453B237A-447E-658B-BE56-F48082150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79D8DED2-A51E-EFBC-ACB4-19E798837A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3CB0327E-2BE4-946F-D6B1-C3413E8A2E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0CE829ED-EF2E-7F04-CCB9-8CB94E5AC1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33DC698B-C565-1A14-C2E3-3028BC0FE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6E1C3-9B98-4CC8-BA4A-D81D47F8DD64}" type="datetimeFigureOut">
              <a:rPr lang="ar-OM" smtClean="0"/>
              <a:t>04/06/1447</a:t>
            </a:fld>
            <a:endParaRPr lang="ar-OM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32BC790C-0D96-938D-84E4-97B718668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E3EC49EF-E596-7213-CCB2-46BEEBAA8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7602E-B4A5-4BA0-869E-1716F02F8DE5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12947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4C163FA-BC90-4E05-CEE8-ED9B95BCC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6A43242A-4066-4385-F630-C98F2C609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6E1C3-9B98-4CC8-BA4A-D81D47F8DD64}" type="datetimeFigureOut">
              <a:rPr lang="ar-OM" smtClean="0"/>
              <a:t>04/06/1447</a:t>
            </a:fld>
            <a:endParaRPr lang="ar-OM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A38423F9-4CF8-2106-6ECD-C53598FF7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4703CBA7-DCE6-6F1F-1720-194D6A005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7602E-B4A5-4BA0-869E-1716F02F8DE5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33954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B4F8D4EF-4BA0-9B03-1ED5-499827DAA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6E1C3-9B98-4CC8-BA4A-D81D47F8DD64}" type="datetimeFigureOut">
              <a:rPr lang="ar-OM" smtClean="0"/>
              <a:t>04/06/1447</a:t>
            </a:fld>
            <a:endParaRPr lang="ar-OM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EF977C29-16EF-61D3-8577-1D32E91D4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61C5926-3272-1BA0-4B94-ABC63BCBC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7602E-B4A5-4BA0-869E-1716F02F8DE5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810777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DC0AF84-9607-3504-C563-DF0220441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FFC059B-D15A-5663-9C6C-E5E59A6C1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B6C644E7-4AEC-9689-4E86-E6AA8AE7A2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DA191BD-06DB-22FA-CB49-E82D5955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6E1C3-9B98-4CC8-BA4A-D81D47F8DD64}" type="datetimeFigureOut">
              <a:rPr lang="ar-OM" smtClean="0"/>
              <a:t>04/06/1447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B93B1F1-45D7-4265-36D3-0B35D958E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8E159E4-3766-C605-E6A7-114DD54C6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7602E-B4A5-4BA0-869E-1716F02F8DE5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72209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1827327-0278-D060-679A-9EAC6B282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A1615E85-1231-8168-852A-04F25CF121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3C4D6244-8AC2-8F35-6121-22642B164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F15419A9-79D9-AE45-4CDE-90D160D0E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6E1C3-9B98-4CC8-BA4A-D81D47F8DD64}" type="datetimeFigureOut">
              <a:rPr lang="ar-OM" smtClean="0"/>
              <a:t>04/06/1447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7734B790-C70A-99C0-A1D5-11E160CE1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625C634-1281-388C-E36B-4817D1C71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7602E-B4A5-4BA0-869E-1716F02F8DE5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843178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8B0C48E-93C6-4019-C6CA-FA7DEC5BD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58C3A830-F330-4E7B-7E0E-4A84E1B6C2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C60A887-3733-B127-EA21-75B20EB47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6E1C3-9B98-4CC8-BA4A-D81D47F8DD64}" type="datetimeFigureOut">
              <a:rPr lang="ar-OM" smtClean="0"/>
              <a:t>04/06/1447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8BB6BD2-A5C7-B8A9-8EFB-E58318339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F26B1E0-33AE-5B23-983D-3EA659E33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7602E-B4A5-4BA0-869E-1716F02F8DE5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486420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7A1185F3-6365-BE3C-CAD5-DA7789CB29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2CD168E-651E-0D36-1C70-41A1DC623B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8EE24B-ED87-E0E6-D708-2E384F221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6E1C3-9B98-4CC8-BA4A-D81D47F8DD64}" type="datetimeFigureOut">
              <a:rPr lang="ar-OM" smtClean="0"/>
              <a:t>04/06/1447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6FAE79A-F6E8-3296-ED3B-583420C5F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62E8D07-25DC-921E-EBAE-0D1B6DE64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7602E-B4A5-4BA0-869E-1716F02F8DE5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74709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37DF8D9-3EDD-282E-C63C-47769EEF7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32E35C4-9120-1582-4F09-EE9C3E7A3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9FAEBCC-9AB7-411E-8B89-B020EEC07A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16E1C3-9B98-4CC8-BA4A-D81D47F8DD64}" type="datetimeFigureOut">
              <a:rPr lang="ar-OM" smtClean="0"/>
              <a:t>04/06/1447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1F42898-5579-15A3-FA38-96829D28C2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3A41E90-C480-1DF7-70FD-EA583155D1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07602E-B4A5-4BA0-869E-1716F02F8DE5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305803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Color Cover">
            <a:extLst>
              <a:ext uri="{FF2B5EF4-FFF2-40B4-BE49-F238E27FC236}">
                <a16:creationId xmlns:a16="http://schemas.microsoft.com/office/drawing/2014/main" id="{815925C2-A704-4D47-B1C1-3FCA5251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Color Cover">
            <a:extLst>
              <a:ext uri="{FF2B5EF4-FFF2-40B4-BE49-F238E27FC236}">
                <a16:creationId xmlns:a16="http://schemas.microsoft.com/office/drawing/2014/main" id="{01D4315C-C23C-4FD3-98DF-08C29E229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E6B47BC-43FD-4C91-8BFF-B41B99A8A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064235" cy="6858000"/>
            <a:chOff x="651279" y="598259"/>
            <a:chExt cx="10889442" cy="5680742"/>
          </a:xfrm>
        </p:grpSpPr>
        <p:sp>
          <p:nvSpPr>
            <p:cNvPr id="52" name="Color">
              <a:extLst>
                <a:ext uri="{FF2B5EF4-FFF2-40B4-BE49-F238E27FC236}">
                  <a16:creationId xmlns:a16="http://schemas.microsoft.com/office/drawing/2014/main" id="{13038185-AC3C-4595-945F-25311424C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Color">
              <a:extLst>
                <a:ext uri="{FF2B5EF4-FFF2-40B4-BE49-F238E27FC236}">
                  <a16:creationId xmlns:a16="http://schemas.microsoft.com/office/drawing/2014/main" id="{75D51AA0-C095-4650-A361-B294320BF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عنوان 1">
            <a:extLst>
              <a:ext uri="{FF2B5EF4-FFF2-40B4-BE49-F238E27FC236}">
                <a16:creationId xmlns:a16="http://schemas.microsoft.com/office/drawing/2014/main" id="{3024E0E2-065D-70E6-1F40-91EC34C182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ar-OM" sz="4800" b="1" u="sng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استراتيجيات التعلم النشط</a:t>
            </a:r>
            <a:br>
              <a:rPr lang="ar-OM" sz="4800" b="1" u="sng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br>
              <a:rPr lang="ar-OM" sz="4800" b="1" u="sng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OM" sz="480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إعداد وتقديم :</a:t>
            </a:r>
            <a:br>
              <a:rPr lang="ar-OM" sz="480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OM" sz="480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منى بنت سعيد بن صالح اليافعي </a:t>
            </a:r>
            <a:br>
              <a:rPr lang="ar-OM" sz="480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OM" sz="480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مشرفة تعليم مبكر </a:t>
            </a:r>
            <a:br>
              <a:rPr lang="ar-OM" sz="480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endParaRPr lang="ar-OM" sz="4800" dirty="0">
              <a:solidFill>
                <a:schemeClr val="bg1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3BAFCF98-96E4-D7E9-C72B-4AC81E2F8B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5468" y="225612"/>
            <a:ext cx="2987779" cy="1778750"/>
          </a:xfrm>
        </p:spPr>
        <p:txBody>
          <a:bodyPr anchor="ctr">
            <a:normAutofit/>
          </a:bodyPr>
          <a:lstStyle/>
          <a:p>
            <a:r>
              <a:rPr lang="ar-OM" b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المديرية العامة للتربية والتعليم </a:t>
            </a:r>
            <a:br>
              <a:rPr lang="ar-OM" b="1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OM" b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محافظة ظفار </a:t>
            </a:r>
            <a:br>
              <a:rPr lang="ar-OM" b="1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OM" b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دائرة المدارس الخاصة </a:t>
            </a:r>
            <a:br>
              <a:rPr lang="ar-OM" b="1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OM" b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قسم التعليم المبكر </a:t>
            </a:r>
            <a:endParaRPr lang="ar-OM" b="1" u="sng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5" name="Picture 4" descr="A group of children painting&#10;&#10;AI-generated content may be incorrect.">
            <a:extLst>
              <a:ext uri="{FF2B5EF4-FFF2-40B4-BE49-F238E27FC236}">
                <a16:creationId xmlns:a16="http://schemas.microsoft.com/office/drawing/2014/main" id="{65FD4F3A-420E-34CC-AAEA-19FD7BA1C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784" y="2178062"/>
            <a:ext cx="4896831" cy="326788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90809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F546A5B3-944C-F60E-2D5D-288C5F76A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776860"/>
            <a:ext cx="10905066" cy="330427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1167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B95DACC3-BA68-757A-930E-C2044BE84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35807"/>
            <a:ext cx="10905066" cy="5386384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975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3709BD74-5E73-77FC-0E19-19ABA4A0B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88558"/>
            <a:ext cx="10905066" cy="548088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0969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9AA5FE7F-4831-4DDC-1767-80456F232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703" y="643467"/>
            <a:ext cx="6348593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072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E617A80C-6501-FA31-C55A-9F72F8FF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585" y="643467"/>
            <a:ext cx="5772830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095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67F2E014-6699-F01F-E21F-E8E329700B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162"/>
          <a:stretch>
            <a:fillRect/>
          </a:stretch>
        </p:blipFill>
        <p:spPr>
          <a:xfrm>
            <a:off x="2439730" y="643467"/>
            <a:ext cx="7312540" cy="55710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487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ED1AFEB9-B054-C107-C860-5AD9E893B5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924"/>
          <a:stretch>
            <a:fillRect/>
          </a:stretch>
        </p:blipFill>
        <p:spPr>
          <a:xfrm>
            <a:off x="1946495" y="560072"/>
            <a:ext cx="9144000" cy="5320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913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5E45C28D-F68A-96B4-89DD-5F229D073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951578"/>
            <a:ext cx="10905066" cy="4954843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930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87978031-522D-7509-09B5-E4B1ADD13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75" y="643467"/>
            <a:ext cx="7513450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997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5943394D-DB01-A7F2-7C51-1B98ADC28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776860"/>
            <a:ext cx="10905066" cy="3304279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715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E6777398-F89F-B4B5-ECF0-D3657E2E3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840" y="643467"/>
            <a:ext cx="9840319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82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مربع نص 1">
            <a:extLst>
              <a:ext uri="{FF2B5EF4-FFF2-40B4-BE49-F238E27FC236}">
                <a16:creationId xmlns:a16="http://schemas.microsoft.com/office/drawing/2014/main" id="{50412E51-27A7-7420-6165-D07E062E16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7800023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2541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E9B9389-3E95-EB7F-C64B-CEDDC1D30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6132" y="643467"/>
            <a:ext cx="6239736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765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8AF0D4AD-E949-7704-3D25-68B8A81FC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82300"/>
            <a:ext cx="10905066" cy="4693399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78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FF9C03B8-ACC2-9A5E-C057-0581051EE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907582"/>
            <a:ext cx="10905066" cy="3042834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59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168D4BA2-CF1A-B7FA-93CE-2059116E6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513841"/>
            <a:ext cx="10905066" cy="3830317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4002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3483D3F2-51D5-6C12-6CEE-DF1B92875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866529"/>
            <a:ext cx="10905066" cy="51249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77893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0F4A8CC4-A538-65BD-15BF-4B22DF8E1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273" y="643467"/>
            <a:ext cx="10275453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371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F37D60EF-4D26-34C6-FB6F-5E6238A03BD8}"/>
              </a:ext>
            </a:extLst>
          </p:cNvPr>
          <p:cNvSpPr txBox="1"/>
          <p:nvPr/>
        </p:nvSpPr>
        <p:spPr>
          <a:xfrm>
            <a:off x="449705" y="219512"/>
            <a:ext cx="11452485" cy="62478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4000" b="1" u="sng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استراتيجية ( الحوار والمناقشة ) :</a:t>
            </a:r>
          </a:p>
          <a:p>
            <a:r>
              <a:rPr lang="ar-OM" sz="4000" b="1" u="sng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عنوان الدرس : أهمية الغذاء .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الأهداف / المخرجات التعليمية :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يتحدث الطفل عن أهمية الغذاء .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يذكر بعض أنواع الغذاء التي يتناولها .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يحرص على تناول الغذاء السليم في طعامه .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يقدر أهمية الغذاء في حياته .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يشكر الله على نعمة الغذاء .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ألية التنفيذ : 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تعرض المعلمة على الأطفال صور بعض الأطعمة التي يتناولها الأطفال في حياتهم ، ومناقشتهم حول أهمية الغذاء للإنسان ، وأهمية تناول الغذاء السليم مثل : اللحم والبيض الخ ، وما أهم الأغذية التي يحب تناولها ، واستماع المعلمة لإجابات الأطفال ومناقشتهم وتوجيههم الى تناول الغذاء السليم ، وأهميته في بناء جسم صحي ، وعقل سليم ، من خلال توجيه الأسئلة واحترام جميع الطلبة </a:t>
            </a:r>
            <a:r>
              <a:rPr lang="ar-OM" sz="2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لأراء</a:t>
            </a: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زملائهم ، وضرورة شكر الله تعالى على نعمة الطعام .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الأسئلة المطروحة :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ماذا تتناول في وجبة الإفطار ؟ وجبة الغذاء ؟ وجبة العشاء ؟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ما الطعام المفضل لديك ؟ 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اذكر بعض الأطعمة التي تعرفها ؟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اذكر فوائد الغذاء للإنسان ؟</a:t>
            </a:r>
          </a:p>
          <a:p>
            <a:endParaRPr lang="ar-OM" sz="20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67848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1A467D87-75B0-0885-2291-0D3192BEA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3748" y="643467"/>
            <a:ext cx="7764503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2860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3201B3D-4DAE-A790-82E4-E09807FC2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6674" y="643467"/>
            <a:ext cx="7358652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3751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68BFB0C6-EE7E-409E-273A-69B9C24F1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086" y="643467"/>
            <a:ext cx="10579828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7845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920C6451-E128-D657-5A86-427081B29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729" y="643467"/>
            <a:ext cx="9440541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6727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079994F2-161E-9D17-44E8-9DA325BDAE61}"/>
              </a:ext>
            </a:extLst>
          </p:cNvPr>
          <p:cNvSpPr txBox="1"/>
          <p:nvPr/>
        </p:nvSpPr>
        <p:spPr>
          <a:xfrm>
            <a:off x="1409075" y="793754"/>
            <a:ext cx="9848538" cy="51398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4000" b="1" u="sng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استراتيجية ( العصف الذهني )  :</a:t>
            </a:r>
          </a:p>
          <a:p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عنوان الدرس : تدوير النفايات وإعادة استخدامها .</a:t>
            </a:r>
          </a:p>
          <a:p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الأهداف : المخرجات التعليمية :</a:t>
            </a:r>
          </a:p>
          <a:p>
            <a:pPr marL="342900" indent="-342900">
              <a:buAutoNum type="arabicParenR"/>
            </a:pP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أن يعدد استخدامات النفايات .</a:t>
            </a:r>
          </a:p>
          <a:p>
            <a:pPr marL="342900" indent="-342900">
              <a:buAutoNum type="arabicParenR"/>
            </a:pP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أن يبتكر استخدام جديد للنفايات ،وإعادة تدويرها .</a:t>
            </a:r>
          </a:p>
          <a:p>
            <a:pPr marL="342900" indent="-342900">
              <a:buAutoNum type="arabicParenR"/>
            </a:pP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أن يحافظ على البيئة .</a:t>
            </a:r>
          </a:p>
          <a:p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آلية التنفيذ :</a:t>
            </a:r>
          </a:p>
          <a:p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تعرض المعلمة بعض المواد المنتهية استخدامها ، أو النفايات ، تطلب المعلمة من الطلاب التفكير في استخدام جديد للمواد أو النفايات ، من خلال إعادة تدويرها . وتحث الطلاب عن ضرورة المحافظة على البيئة التي يعيش فيها من خلال إعادة تدوير النفايات واستخدامها بصورة سليمة .</a:t>
            </a:r>
          </a:p>
          <a:p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الأسئلة المطروحة :</a:t>
            </a:r>
          </a:p>
          <a:p>
            <a:pPr marL="342900" indent="-342900">
              <a:buAutoNum type="arabicParenR"/>
            </a:pP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ما هي استخدامات هذه المواد ؟</a:t>
            </a:r>
          </a:p>
          <a:p>
            <a:pPr marL="342900" indent="-342900">
              <a:buAutoNum type="arabicParenR"/>
            </a:pP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كيف نعيد تدوير هذه المواد بصورة تفيد البيئة ؟</a:t>
            </a:r>
          </a:p>
          <a:p>
            <a:pPr marL="342900" indent="-342900">
              <a:buAutoNum type="arabicParenR"/>
            </a:pP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لماذا يجب أن نحافظ على البيئة ؟</a:t>
            </a:r>
          </a:p>
        </p:txBody>
      </p:sp>
    </p:spTree>
    <p:extLst>
      <p:ext uri="{BB962C8B-B14F-4D97-AF65-F5344CB8AC3E}">
        <p14:creationId xmlns:p14="http://schemas.microsoft.com/office/powerpoint/2010/main" val="6205799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0115B0CC-2EC4-FEE2-41C3-5D790CF1C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298070"/>
            <a:ext cx="10905066" cy="426185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63890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BA407FDD-DDFA-5F4E-F6DF-906073EAA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440" y="643467"/>
            <a:ext cx="6993120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0391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80E8775-74EA-9EEE-EEEE-BC9B2A6AA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281" y="643467"/>
            <a:ext cx="9197437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386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718E8BB4-5132-16ED-B82B-F02273847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820855"/>
            <a:ext cx="10905066" cy="521628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91097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542B45B6-2D63-D8F8-6563-858BC5870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840" y="643467"/>
            <a:ext cx="9840319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1548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5B539AD7-4E6B-CCE9-45CA-2F50CF0A6782}"/>
              </a:ext>
            </a:extLst>
          </p:cNvPr>
          <p:cNvSpPr txBox="1"/>
          <p:nvPr/>
        </p:nvSpPr>
        <p:spPr>
          <a:xfrm>
            <a:off x="1708879" y="302359"/>
            <a:ext cx="9503763" cy="65556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4000" b="1" u="sng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استراتيجية </a:t>
            </a:r>
            <a:r>
              <a:rPr lang="ar-OM" sz="4000" b="1" u="sng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  <a:sym typeface="Wingdings" panose="05000000000000000000" pitchFamily="2" charset="2"/>
              </a:rPr>
              <a:t>( الاستقصاء  ) :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  <a:sym typeface="Wingdings" panose="05000000000000000000" pitchFamily="2" charset="2"/>
              </a:rPr>
              <a:t>عنوان الدرس : حالات الماء :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  <a:sym typeface="Wingdings" panose="05000000000000000000" pitchFamily="2" charset="2"/>
              </a:rPr>
              <a:t>الأهداف : المخرجات التعليمية :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  <a:sym typeface="Wingdings" panose="05000000000000000000" pitchFamily="2" charset="2"/>
              </a:rPr>
              <a:t>يتعرف على حالات الماء : الصلبة ، السائلة ، الغازية .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  <a:sym typeface="Wingdings" panose="05000000000000000000" pitchFamily="2" charset="2"/>
              </a:rPr>
              <a:t>يقوم بتجربة تحويل الماء من خالة الى أخرى .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  <a:sym typeface="Wingdings" panose="05000000000000000000" pitchFamily="2" charset="2"/>
              </a:rPr>
              <a:t>يقدر أهمية الماء في حياتنا .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  <a:sym typeface="Wingdings" panose="05000000000000000000" pitchFamily="2" charset="2"/>
              </a:rPr>
              <a:t>يحافظ على الماء في الاستخدام .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  <a:sym typeface="Wingdings" panose="05000000000000000000" pitchFamily="2" charset="2"/>
              </a:rPr>
              <a:t>آلية التنفيذ : 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  <a:sym typeface="Wingdings" panose="05000000000000000000" pitchFamily="2" charset="2"/>
              </a:rPr>
              <a:t>عرض للطلاب حالات الماء المختلفة ، ذكر الطلاب لاسم كل حالة ، صلبة ، سائلة ، غازية ، من خلال التجربة يستنتج الطالب طريقة تحويل الماء من حالة الى أخرى ، ذكر اسم العملية : التجميد : من سائلة الى صلبة .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  <a:sym typeface="Wingdings" panose="05000000000000000000" pitchFamily="2" charset="2"/>
              </a:rPr>
              <a:t>التبخير : من سائلة الى غازية .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  <a:sym typeface="Wingdings" panose="05000000000000000000" pitchFamily="2" charset="2"/>
              </a:rPr>
              <a:t>التكثيف : من غازية الى سائلة .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  <a:sym typeface="Wingdings" panose="05000000000000000000" pitchFamily="2" charset="2"/>
              </a:rPr>
              <a:t>مع مراعاة الأمن والسلامة أثناء أداء التجربة .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  <a:sym typeface="Wingdings" panose="05000000000000000000" pitchFamily="2" charset="2"/>
              </a:rPr>
              <a:t>الأسئلة المطروحة : 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  <a:sym typeface="Wingdings" panose="05000000000000000000" pitchFamily="2" charset="2"/>
              </a:rPr>
              <a:t>اذكر حالات الماء الثلاث ؟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  <a:sym typeface="Wingdings" panose="05000000000000000000" pitchFamily="2" charset="2"/>
              </a:rPr>
              <a:t>كيف نقوم بتحويل الماء من الحالة السائلة الى الصلبة ؟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  <a:sym typeface="Wingdings" panose="05000000000000000000" pitchFamily="2" charset="2"/>
              </a:rPr>
              <a:t>كيف نقوم بتحويل الماء من السائلة الى الغازية ؟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  <a:sym typeface="Wingdings" panose="05000000000000000000" pitchFamily="2" charset="2"/>
              </a:rPr>
              <a:t>كيف نقوم بتحويل الماء من الحالة الصلبة الى السائلة ؟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  <a:sym typeface="Wingdings" panose="05000000000000000000" pitchFamily="2" charset="2"/>
              </a:rPr>
              <a:t>كيف نحافظ على الماء ؟</a:t>
            </a:r>
          </a:p>
          <a:p>
            <a:endParaRPr lang="ar-OM" sz="20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948854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09F6FADE-69E6-4421-DD7F-E6251B32D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820855"/>
            <a:ext cx="10905066" cy="521628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88812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F4E092EC-A7C2-5212-E8B4-D79473B2D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430367"/>
            <a:ext cx="10905066" cy="3997264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8470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63033340-F3E3-857E-61AD-C8F7DBD7B2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907582"/>
            <a:ext cx="10905066" cy="3042834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347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207C9365-FFFB-51D2-9E29-3F48FB14E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776860"/>
            <a:ext cx="10905066" cy="330427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78677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72D6F66E-EF49-AA5F-95B5-859C64D826C7}"/>
              </a:ext>
            </a:extLst>
          </p:cNvPr>
          <p:cNvSpPr txBox="1"/>
          <p:nvPr/>
        </p:nvSpPr>
        <p:spPr>
          <a:xfrm>
            <a:off x="1978700" y="586793"/>
            <a:ext cx="9099029" cy="69865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4000" u="sng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استراتيجية : ( التعلم بالقصة ) :</a:t>
            </a:r>
          </a:p>
          <a:p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عنوان الدرس : الطيور .</a:t>
            </a:r>
          </a:p>
          <a:p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الأهداف : المخرجات التعليمية :</a:t>
            </a:r>
          </a:p>
          <a:p>
            <a:pPr marL="342900" indent="-342900">
              <a:buAutoNum type="arabicParenR"/>
            </a:pP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يذكر أسماء الطيور الواردة في القصة .</a:t>
            </a:r>
          </a:p>
          <a:p>
            <a:pPr marL="342900" indent="-342900">
              <a:buAutoNum type="arabicParenR"/>
            </a:pP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يعدد صفات الطيور .</a:t>
            </a:r>
          </a:p>
          <a:p>
            <a:pPr marL="342900" indent="-342900">
              <a:buAutoNum type="arabicParenR"/>
            </a:pP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يتعرف على أهم الطيور في بيئته .</a:t>
            </a:r>
          </a:p>
          <a:p>
            <a:pPr marL="342900" indent="-342900">
              <a:buAutoNum type="arabicParenR"/>
            </a:pP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يعطف على الطائر .</a:t>
            </a:r>
          </a:p>
          <a:p>
            <a:pPr marL="342900" indent="-342900">
              <a:buAutoNum type="arabicParenR"/>
            </a:pP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آلية التنفيذ : </a:t>
            </a:r>
          </a:p>
          <a:p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تقوم المعلمة بسرد قصة عن الطيور ، مع التأكيد على </a:t>
            </a:r>
            <a:r>
              <a:rPr lang="ar-OM" sz="24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أسمماء</a:t>
            </a: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الطيور في الواردة في القصة ، ,اهم الصفات التي تميز الطيور ، وكذلك أهمية الرحمة بالطيور والعطف عليها .</a:t>
            </a:r>
          </a:p>
          <a:p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الأسئلة  المطروحة :</a:t>
            </a:r>
          </a:p>
          <a:p>
            <a:pPr marL="342900" indent="-342900">
              <a:buAutoNum type="arabicParenR"/>
            </a:pP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اذكر أسماء الطيور الواردة في القصة ؟</a:t>
            </a:r>
          </a:p>
          <a:p>
            <a:pPr marL="342900" indent="-342900">
              <a:buAutoNum type="arabicParenR"/>
            </a:pP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ماذا فعل سالم بالطائر ؟</a:t>
            </a:r>
          </a:p>
          <a:p>
            <a:pPr marL="342900" indent="-342900">
              <a:buAutoNum type="arabicParenR"/>
            </a:pP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ما أهم ما يميز الطيور ؟</a:t>
            </a:r>
          </a:p>
          <a:p>
            <a:pPr marL="342900" indent="-342900">
              <a:buAutoNum type="arabicParenR"/>
            </a:pP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كيف تتصرف اذا وجدت طائرا جريحا ؟</a:t>
            </a:r>
          </a:p>
          <a:p>
            <a:pPr marL="342900" indent="-342900">
              <a:buAutoNum type="arabicParenR"/>
            </a:pPr>
            <a:endParaRPr lang="ar-OM" sz="2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ar-OM" sz="2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342900" indent="-342900">
              <a:buAutoNum type="arabicParenR"/>
            </a:pPr>
            <a:endParaRPr lang="ar-OM" sz="2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383494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14BB0B5B-FE67-1F28-70DE-426D3CECD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82300"/>
            <a:ext cx="10905066" cy="4693399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27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AE578509-B2E5-1127-B042-0CF8F521E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273" y="643467"/>
            <a:ext cx="10275453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82206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693F256C-28EB-F3AB-047B-F7B63955D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729" y="643467"/>
            <a:ext cx="9440541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6762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03EADEDD-CB27-AF19-054B-5CBEFBD7E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2123353"/>
            <a:ext cx="10905066" cy="2611293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906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CEE90D5C-84C0-9258-7AC2-E95ED7A66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132" y="643467"/>
            <a:ext cx="8217736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8159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0D18D399-D80B-3C14-53C5-ABE60D385CA7}"/>
              </a:ext>
            </a:extLst>
          </p:cNvPr>
          <p:cNvSpPr txBox="1"/>
          <p:nvPr/>
        </p:nvSpPr>
        <p:spPr>
          <a:xfrm>
            <a:off x="1514007" y="669723"/>
            <a:ext cx="9638675" cy="55092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4000" u="sng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استراتيجية : ( التعلم باللعب ) :</a:t>
            </a:r>
          </a:p>
          <a:p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عنوان الدرس : الأعداد من 1-6 </a:t>
            </a:r>
          </a:p>
          <a:p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الأهداف : المخرجات التعليمية :</a:t>
            </a:r>
          </a:p>
          <a:p>
            <a:pPr marL="342900" indent="-342900">
              <a:buAutoNum type="arabicParenR"/>
            </a:pP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أن يعد الطالب من 1الى 6 .</a:t>
            </a:r>
          </a:p>
          <a:p>
            <a:pPr marL="342900" indent="-342900">
              <a:buAutoNum type="arabicParenR"/>
            </a:pP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أن يفرق بين الأعداد من 1 الى 6  .</a:t>
            </a:r>
          </a:p>
          <a:p>
            <a:pPr marL="342900" indent="-342900">
              <a:buAutoNum type="arabicParenR"/>
            </a:pP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أن يستخدم النرد في التميز بين الأعداد من 1الى 6 .</a:t>
            </a:r>
          </a:p>
          <a:p>
            <a:pPr marL="342900" indent="-342900">
              <a:buAutoNum type="arabicParenR"/>
            </a:pP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أن يكتب الأعداد من 1الى 6 .</a:t>
            </a:r>
          </a:p>
          <a:p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آلية التنفيذ : </a:t>
            </a:r>
          </a:p>
          <a:p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تعرف المعلمة باللعبة ( النرد ) من خلال توضيح آلية اللعب ، ورمي النرد والقفز بعدد الخطوات التي تظهر من خلال رمي النرد ، من خلال مشاركة جميع الأطفال في اللعبة ، وتمييز بين الأرقام من 1الى 6 ، ثم التمييز بين الأعداد مدلولا ورمزا ، وأخيرا كتابة العدد على السبورة .</a:t>
            </a:r>
          </a:p>
          <a:p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الأسئلة المطروحة :</a:t>
            </a:r>
          </a:p>
          <a:p>
            <a:pPr marL="342900" indent="-342900">
              <a:buAutoNum type="arabicParenR"/>
            </a:pP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ما العدد الظاهر من خلال رمي النرد ؟</a:t>
            </a:r>
          </a:p>
          <a:p>
            <a:pPr marL="342900" indent="-342900">
              <a:buAutoNum type="arabicParenR"/>
            </a:pP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اقفز حسب العدد الظاهر من خلال رمي النرد .</a:t>
            </a:r>
          </a:p>
          <a:p>
            <a:pPr marL="342900" indent="-342900">
              <a:buAutoNum type="arabicParenR"/>
            </a:pPr>
            <a:r>
              <a:rPr lang="ar-OM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اكتب العدد الظاهر من خلال رمي النرد .</a:t>
            </a:r>
          </a:p>
        </p:txBody>
      </p:sp>
    </p:spTree>
    <p:extLst>
      <p:ext uri="{BB962C8B-B14F-4D97-AF65-F5344CB8AC3E}">
        <p14:creationId xmlns:p14="http://schemas.microsoft.com/office/powerpoint/2010/main" val="6585084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CDDECD30-65E0-0477-9858-CC46466C0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761" y="643467"/>
            <a:ext cx="9576478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0720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678DF475-BB75-C0AD-0201-8FA0D34B1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35807"/>
            <a:ext cx="10905066" cy="538638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44350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0EF09583-E80D-8DC3-CAB5-632FE9461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82300"/>
            <a:ext cx="10905066" cy="4693399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266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61F14791-EC25-69D2-FCBA-BEBDF27CD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297" y="643467"/>
            <a:ext cx="8633405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01368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37DECD3-3775-2557-1ADD-A2AF0A9A23EE}"/>
              </a:ext>
            </a:extLst>
          </p:cNvPr>
          <p:cNvSpPr txBox="1"/>
          <p:nvPr/>
        </p:nvSpPr>
        <p:spPr>
          <a:xfrm>
            <a:off x="1034321" y="1282868"/>
            <a:ext cx="10478125" cy="470898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4000" b="1" u="sng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استراتيجية : ( التعلم الذاتي ) :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عنوان الدرس : حرف ( ب ) 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الأهداف : المخرجات التعليمية : 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أن يتعرف الطالب على حرف ( ب) .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أن يحدد حرف (ب ) في الكلمات .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أن يضرب أمثلة على حرف ( ب) .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أن يكتب الطالب حرف (ب ) بصورة سليمة .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آلية التنفيذ :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من خلال الأنشطة والبطاقات التي تحقق الأهداف يقوم الطالب بتحديد حرف ( ب) في الكلمات في البطاقات ، ثم يضرب أمثلة على كلمات بها حرف ( ب ) ، ومن خلال التعريف الصحيح بطريقة كتابة حرف ( ب) يقوم الطالب بكتابة الحرف بصورة سليمة مع متابعة المعلمة للطالب أثناء تحقيق الأهداف .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الأسئلة المطروحة :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ضع دائرة حول حرف ( ب) .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اذكر أمثلة على كلمات بها حرف ( ب ) 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اكتب حرف الباء بصورة سليمة .</a:t>
            </a:r>
          </a:p>
        </p:txBody>
      </p:sp>
    </p:spTree>
    <p:extLst>
      <p:ext uri="{BB962C8B-B14F-4D97-AF65-F5344CB8AC3E}">
        <p14:creationId xmlns:p14="http://schemas.microsoft.com/office/powerpoint/2010/main" val="14796116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FA4E29BF-6763-4C03-861D-01368723D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951578"/>
            <a:ext cx="10905066" cy="4954843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5732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6E28700C-72A5-8F76-0B02-83BFD946A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561090"/>
            <a:ext cx="10905066" cy="3735819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522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81BA33A5-0084-633C-B39B-2AE3BBE80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612" y="643467"/>
            <a:ext cx="7132776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7844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32A9CD9F-84E1-198C-936D-C63BA984E7AE}"/>
              </a:ext>
            </a:extLst>
          </p:cNvPr>
          <p:cNvSpPr txBox="1"/>
          <p:nvPr/>
        </p:nvSpPr>
        <p:spPr>
          <a:xfrm>
            <a:off x="1543987" y="1002890"/>
            <a:ext cx="9953469" cy="53245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OM" sz="4000" b="1" u="sng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استراتيجية : ( حل المشكلات ) :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عنوان الدرس : ترشيد استهلاك المياه .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الأهداف : المخرجات التعليمية: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1) يعدد بعض طرق ترشيد المياه .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يرشد في استخدام المياه .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يقدر أهمية المياه في حياتنا .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يحافظ على استخدام المياه .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يشكر الله على نعمة المياه .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آلية التنفيذ : 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تثير المعلمة المشكلة للطلاب ، ماذا لو لم نجد الماء للاستخدامات المختلفة ؟ وتحدد المشكلة للطلاب : وهي عدم وجود الماء ، ماذا نفعل لولم نجد الماء ، وتتقبل الحلول والفرضيات من الطلاب ، لكيفية ترشيد الماء وتوفيره للوصول الى ضرورة ترشيد استهلاك المياه .</a:t>
            </a:r>
          </a:p>
          <a:p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الأسئلة المطروحة :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ماهي استخدامات المياه ؟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ماذا يحدث اذا لم نجد المياه ؟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كيف نوفر المياه  للاستخدامات المختلفة ؟</a:t>
            </a:r>
          </a:p>
          <a:p>
            <a:pPr marL="342900" indent="-342900">
              <a:buAutoNum type="arabicParenR"/>
            </a:pPr>
            <a:r>
              <a:rPr lang="ar-OM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كيف نرشد استهلاك المياه ؟</a:t>
            </a:r>
          </a:p>
        </p:txBody>
      </p:sp>
    </p:spTree>
    <p:extLst>
      <p:ext uri="{BB962C8B-B14F-4D97-AF65-F5344CB8AC3E}">
        <p14:creationId xmlns:p14="http://schemas.microsoft.com/office/powerpoint/2010/main" val="13709409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0A25B9A0-F321-0F5D-7434-42F1DBE392FA}"/>
              </a:ext>
            </a:extLst>
          </p:cNvPr>
          <p:cNvSpPr txBox="1"/>
          <p:nvPr/>
        </p:nvSpPr>
        <p:spPr>
          <a:xfrm>
            <a:off x="1386865" y="818984"/>
            <a:ext cx="7219188" cy="3268520"/>
          </a:xfrm>
          <a:prstGeom prst="rect">
            <a:avLst/>
          </a:prstGeom>
        </p:spPr>
        <p:txBody>
          <a:bodyPr rtlCol="1">
            <a:normAutofit/>
          </a:bodyPr>
          <a:lstStyle/>
          <a:p>
            <a:pPr>
              <a:spcAft>
                <a:spcPts val="600"/>
              </a:spcAft>
            </a:pPr>
            <a:r>
              <a:rPr lang="ar-OM" sz="5400" b="1" dirty="0">
                <a:solidFill>
                  <a:srgbClr val="FFFFF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نشاط</a:t>
            </a:r>
            <a:r>
              <a:rPr lang="ar-OM" sz="4800" dirty="0">
                <a:solidFill>
                  <a:srgbClr val="FFFFF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:</a:t>
            </a:r>
          </a:p>
          <a:p>
            <a:pPr>
              <a:spcAft>
                <a:spcPts val="600"/>
              </a:spcAft>
            </a:pPr>
            <a:r>
              <a:rPr lang="ar-OM" sz="5400" b="1" dirty="0">
                <a:solidFill>
                  <a:srgbClr val="FFFFFF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تحضير درس من المنهج المعتمد في المدرسة يناسب  استراتيجية من استراتيجيات التعلم النشط 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62831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1001</Words>
  <Application>Microsoft Office PowerPoint</Application>
  <PresentationFormat>شاشة عريضة</PresentationFormat>
  <Paragraphs>113</Paragraphs>
  <Slides>52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52</vt:i4>
      </vt:variant>
    </vt:vector>
  </HeadingPairs>
  <TitlesOfParts>
    <vt:vector size="57" baseType="lpstr">
      <vt:lpstr>Aptos</vt:lpstr>
      <vt:lpstr>Aptos Display</vt:lpstr>
      <vt:lpstr>Arabic Typesetting</vt:lpstr>
      <vt:lpstr>Arial</vt:lpstr>
      <vt:lpstr>نسق Office</vt:lpstr>
      <vt:lpstr>استراتيجيات التعلم النشط  إعداد وتقديم : منى بنت سعيد بن صالح اليافعي  مشرفة تعليم مبكر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muna60</dc:creator>
  <cp:lastModifiedBy>muna60</cp:lastModifiedBy>
  <cp:revision>3</cp:revision>
  <dcterms:created xsi:type="dcterms:W3CDTF">2025-10-24T07:04:28Z</dcterms:created>
  <dcterms:modified xsi:type="dcterms:W3CDTF">2025-11-24T19:14:46Z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15af2f3-15c0-42f7-aff1-8120ca254967_Enabled">
    <vt:lpwstr>true</vt:lpwstr>
  </property>
  <property fmtid="{D5CDD505-2E9C-101B-9397-08002B2CF9AE}" pid="3" name="MSIP_Label_c15af2f3-15c0-42f7-aff1-8120ca254967_SetDate">
    <vt:lpwstr>2025-10-24T07:43:51Z</vt:lpwstr>
  </property>
  <property fmtid="{D5CDD505-2E9C-101B-9397-08002B2CF9AE}" pid="4" name="MSIP_Label_c15af2f3-15c0-42f7-aff1-8120ca254967_Method">
    <vt:lpwstr>Standard</vt:lpwstr>
  </property>
  <property fmtid="{D5CDD505-2E9C-101B-9397-08002B2CF9AE}" pid="5" name="MSIP_Label_c15af2f3-15c0-42f7-aff1-8120ca254967_Name">
    <vt:lpwstr>defa4170-0d19-0005-0004-bc88714345d2</vt:lpwstr>
  </property>
  <property fmtid="{D5CDD505-2E9C-101B-9397-08002B2CF9AE}" pid="6" name="MSIP_Label_c15af2f3-15c0-42f7-aff1-8120ca254967_SiteId">
    <vt:lpwstr>04b4cb5d-cc41-401f-bd9d-4ca8a31a5c2f</vt:lpwstr>
  </property>
  <property fmtid="{D5CDD505-2E9C-101B-9397-08002B2CF9AE}" pid="7" name="MSIP_Label_c15af2f3-15c0-42f7-aff1-8120ca254967_ActionId">
    <vt:lpwstr>50ad3bed-d46b-479f-b658-0f40015f543d</vt:lpwstr>
  </property>
  <property fmtid="{D5CDD505-2E9C-101B-9397-08002B2CF9AE}" pid="8" name="MSIP_Label_c15af2f3-15c0-42f7-aff1-8120ca254967_ContentBits">
    <vt:lpwstr>0</vt:lpwstr>
  </property>
  <property fmtid="{D5CDD505-2E9C-101B-9397-08002B2CF9AE}" pid="9" name="MSIP_Label_c15af2f3-15c0-42f7-aff1-8120ca254967_Tag">
    <vt:lpwstr>10, 3, 0, 1</vt:lpwstr>
  </property>
</Properties>
</file>