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8" r:id="rId1"/>
  </p:sldMasterIdLst>
  <p:notesMasterIdLst>
    <p:notesMasterId r:id="rId54"/>
  </p:notesMasterIdLst>
  <p:sldIdLst>
    <p:sldId id="256" r:id="rId2"/>
    <p:sldId id="257" r:id="rId3"/>
    <p:sldId id="268" r:id="rId4"/>
    <p:sldId id="259" r:id="rId5"/>
    <p:sldId id="258" r:id="rId6"/>
    <p:sldId id="260" r:id="rId7"/>
    <p:sldId id="261" r:id="rId8"/>
    <p:sldId id="262" r:id="rId9"/>
    <p:sldId id="263" r:id="rId10"/>
    <p:sldId id="264" r:id="rId11"/>
    <p:sldId id="265" r:id="rId12"/>
    <p:sldId id="266" r:id="rId13"/>
    <p:sldId id="294" r:id="rId14"/>
    <p:sldId id="295" r:id="rId15"/>
    <p:sldId id="296" r:id="rId16"/>
    <p:sldId id="297" r:id="rId17"/>
    <p:sldId id="287"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8" r:id="rId34"/>
    <p:sldId id="299" r:id="rId35"/>
    <p:sldId id="304" r:id="rId36"/>
    <p:sldId id="305" r:id="rId37"/>
    <p:sldId id="306" r:id="rId38"/>
    <p:sldId id="307" r:id="rId39"/>
    <p:sldId id="308" r:id="rId40"/>
    <p:sldId id="289" r:id="rId41"/>
    <p:sldId id="290" r:id="rId42"/>
    <p:sldId id="298" r:id="rId43"/>
    <p:sldId id="291" r:id="rId44"/>
    <p:sldId id="292" r:id="rId45"/>
    <p:sldId id="301" r:id="rId46"/>
    <p:sldId id="293" r:id="rId47"/>
    <p:sldId id="300" r:id="rId48"/>
    <p:sldId id="302" r:id="rId49"/>
    <p:sldId id="267" r:id="rId50"/>
    <p:sldId id="269" r:id="rId51"/>
    <p:sldId id="270" r:id="rId52"/>
    <p:sldId id="303"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7057A-C133-4392-909A-6201A70169EB}" v="2" dt="2025-10-15T15:10:26.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na60" userId="ae80ec9d-4522-47d7-927a-018c62d77689" providerId="ADAL" clId="{ECFC79A8-0BFC-42F7-A7A3-9329932E4E18}"/>
    <pc:docChg chg="addSld modSld sldOrd">
      <pc:chgData name="muna60" userId="ae80ec9d-4522-47d7-927a-018c62d77689" providerId="ADAL" clId="{ECFC79A8-0BFC-42F7-A7A3-9329932E4E18}" dt="2025-10-16T03:17:17.996" v="267" actId="14100"/>
      <pc:docMkLst>
        <pc:docMk/>
      </pc:docMkLst>
      <pc:sldChg chg="ord">
        <pc:chgData name="muna60" userId="ae80ec9d-4522-47d7-927a-018c62d77689" providerId="ADAL" clId="{ECFC79A8-0BFC-42F7-A7A3-9329932E4E18}" dt="2025-10-15T15:04:44.877" v="5"/>
        <pc:sldMkLst>
          <pc:docMk/>
          <pc:sldMk cId="2564880361" sldId="298"/>
        </pc:sldMkLst>
      </pc:sldChg>
      <pc:sldChg chg="ord">
        <pc:chgData name="muna60" userId="ae80ec9d-4522-47d7-927a-018c62d77689" providerId="ADAL" clId="{ECFC79A8-0BFC-42F7-A7A3-9329932E4E18}" dt="2025-10-15T15:03:38.727" v="3"/>
        <pc:sldMkLst>
          <pc:docMk/>
          <pc:sldMk cId="2360194440" sldId="299"/>
        </pc:sldMkLst>
      </pc:sldChg>
      <pc:sldChg chg="addSp modSp new mod">
        <pc:chgData name="muna60" userId="ae80ec9d-4522-47d7-927a-018c62d77689" providerId="ADAL" clId="{ECFC79A8-0BFC-42F7-A7A3-9329932E4E18}" dt="2025-10-15T15:08:38.279" v="15" actId="14100"/>
        <pc:sldMkLst>
          <pc:docMk/>
          <pc:sldMk cId="1629518950" sldId="301"/>
        </pc:sldMkLst>
        <pc:picChg chg="add mod">
          <ac:chgData name="muna60" userId="ae80ec9d-4522-47d7-927a-018c62d77689" providerId="ADAL" clId="{ECFC79A8-0BFC-42F7-A7A3-9329932E4E18}" dt="2025-10-15T15:08:38.279" v="15" actId="14100"/>
          <ac:picMkLst>
            <pc:docMk/>
            <pc:sldMk cId="1629518950" sldId="301"/>
            <ac:picMk id="3" creationId="{00AA30B6-BCB8-3A81-33C5-0B813BA1B98A}"/>
          </ac:picMkLst>
        </pc:picChg>
      </pc:sldChg>
      <pc:sldChg chg="addSp new">
        <pc:chgData name="muna60" userId="ae80ec9d-4522-47d7-927a-018c62d77689" providerId="ADAL" clId="{ECFC79A8-0BFC-42F7-A7A3-9329932E4E18}" dt="2025-10-15T15:09:33.957" v="17"/>
        <pc:sldMkLst>
          <pc:docMk/>
          <pc:sldMk cId="540896215" sldId="302"/>
        </pc:sldMkLst>
        <pc:picChg chg="add">
          <ac:chgData name="muna60" userId="ae80ec9d-4522-47d7-927a-018c62d77689" providerId="ADAL" clId="{ECFC79A8-0BFC-42F7-A7A3-9329932E4E18}" dt="2025-10-15T15:09:33.957" v="17"/>
          <ac:picMkLst>
            <pc:docMk/>
            <pc:sldMk cId="540896215" sldId="302"/>
            <ac:picMk id="2" creationId="{523AAF5C-D2B7-720A-4091-7117F5E16767}"/>
          </ac:picMkLst>
        </pc:picChg>
      </pc:sldChg>
      <pc:sldChg chg="addSp modSp new mod">
        <pc:chgData name="muna60" userId="ae80ec9d-4522-47d7-927a-018c62d77689" providerId="ADAL" clId="{ECFC79A8-0BFC-42F7-A7A3-9329932E4E18}" dt="2025-10-15T15:28:57.466" v="236" actId="1076"/>
        <pc:sldMkLst>
          <pc:docMk/>
          <pc:sldMk cId="4158555146" sldId="303"/>
        </pc:sldMkLst>
        <pc:spChg chg="add mod">
          <ac:chgData name="muna60" userId="ae80ec9d-4522-47d7-927a-018c62d77689" providerId="ADAL" clId="{ECFC79A8-0BFC-42F7-A7A3-9329932E4E18}" dt="2025-10-15T15:28:57.466" v="236" actId="1076"/>
          <ac:spMkLst>
            <pc:docMk/>
            <pc:sldMk cId="4158555146" sldId="303"/>
            <ac:spMk id="2" creationId="{81BE83A0-93CA-9709-5AEC-529A1E1ACB3E}"/>
          </ac:spMkLst>
        </pc:spChg>
      </pc:sldChg>
      <pc:sldChg chg="addSp modSp new mod">
        <pc:chgData name="muna60" userId="ae80ec9d-4522-47d7-927a-018c62d77689" providerId="ADAL" clId="{ECFC79A8-0BFC-42F7-A7A3-9329932E4E18}" dt="2025-10-16T03:13:34.084" v="241" actId="14100"/>
        <pc:sldMkLst>
          <pc:docMk/>
          <pc:sldMk cId="90151773" sldId="304"/>
        </pc:sldMkLst>
        <pc:picChg chg="add mod">
          <ac:chgData name="muna60" userId="ae80ec9d-4522-47d7-927a-018c62d77689" providerId="ADAL" clId="{ECFC79A8-0BFC-42F7-A7A3-9329932E4E18}" dt="2025-10-16T03:13:34.084" v="241" actId="14100"/>
          <ac:picMkLst>
            <pc:docMk/>
            <pc:sldMk cId="90151773" sldId="304"/>
            <ac:picMk id="3" creationId="{E299DCEE-FF83-AAB7-A36F-714386B93167}"/>
          </ac:picMkLst>
        </pc:picChg>
      </pc:sldChg>
      <pc:sldChg chg="addSp modSp new mod">
        <pc:chgData name="muna60" userId="ae80ec9d-4522-47d7-927a-018c62d77689" providerId="ADAL" clId="{ECFC79A8-0BFC-42F7-A7A3-9329932E4E18}" dt="2025-10-16T03:14:41.139" v="248" actId="14100"/>
        <pc:sldMkLst>
          <pc:docMk/>
          <pc:sldMk cId="301252526" sldId="305"/>
        </pc:sldMkLst>
        <pc:picChg chg="add mod">
          <ac:chgData name="muna60" userId="ae80ec9d-4522-47d7-927a-018c62d77689" providerId="ADAL" clId="{ECFC79A8-0BFC-42F7-A7A3-9329932E4E18}" dt="2025-10-16T03:14:41.139" v="248" actId="14100"/>
          <ac:picMkLst>
            <pc:docMk/>
            <pc:sldMk cId="301252526" sldId="305"/>
            <ac:picMk id="3" creationId="{46700F28-EEA1-0038-F854-3961246851B8}"/>
          </ac:picMkLst>
        </pc:picChg>
      </pc:sldChg>
      <pc:sldChg chg="addSp modSp new mod">
        <pc:chgData name="muna60" userId="ae80ec9d-4522-47d7-927a-018c62d77689" providerId="ADAL" clId="{ECFC79A8-0BFC-42F7-A7A3-9329932E4E18}" dt="2025-10-16T03:15:21.105" v="253" actId="14100"/>
        <pc:sldMkLst>
          <pc:docMk/>
          <pc:sldMk cId="1490639867" sldId="306"/>
        </pc:sldMkLst>
        <pc:picChg chg="add mod">
          <ac:chgData name="muna60" userId="ae80ec9d-4522-47d7-927a-018c62d77689" providerId="ADAL" clId="{ECFC79A8-0BFC-42F7-A7A3-9329932E4E18}" dt="2025-10-16T03:15:21.105" v="253" actId="14100"/>
          <ac:picMkLst>
            <pc:docMk/>
            <pc:sldMk cId="1490639867" sldId="306"/>
            <ac:picMk id="3" creationId="{990BD678-2E93-D59F-FE19-A0E31563F61F}"/>
          </ac:picMkLst>
        </pc:picChg>
      </pc:sldChg>
      <pc:sldChg chg="addSp modSp new mod">
        <pc:chgData name="muna60" userId="ae80ec9d-4522-47d7-927a-018c62d77689" providerId="ADAL" clId="{ECFC79A8-0BFC-42F7-A7A3-9329932E4E18}" dt="2025-10-16T03:16:32.484" v="262" actId="14100"/>
        <pc:sldMkLst>
          <pc:docMk/>
          <pc:sldMk cId="4286959752" sldId="307"/>
        </pc:sldMkLst>
        <pc:picChg chg="add mod">
          <ac:chgData name="muna60" userId="ae80ec9d-4522-47d7-927a-018c62d77689" providerId="ADAL" clId="{ECFC79A8-0BFC-42F7-A7A3-9329932E4E18}" dt="2025-10-16T03:16:32.484" v="262" actId="14100"/>
          <ac:picMkLst>
            <pc:docMk/>
            <pc:sldMk cId="4286959752" sldId="307"/>
            <ac:picMk id="3" creationId="{247779D7-9745-CBF7-D4DB-99040BAEC9AC}"/>
          </ac:picMkLst>
        </pc:picChg>
      </pc:sldChg>
      <pc:sldChg chg="addSp modSp new mod">
        <pc:chgData name="muna60" userId="ae80ec9d-4522-47d7-927a-018c62d77689" providerId="ADAL" clId="{ECFC79A8-0BFC-42F7-A7A3-9329932E4E18}" dt="2025-10-16T03:17:17.996" v="267" actId="14100"/>
        <pc:sldMkLst>
          <pc:docMk/>
          <pc:sldMk cId="3223840136" sldId="308"/>
        </pc:sldMkLst>
        <pc:picChg chg="add mod">
          <ac:chgData name="muna60" userId="ae80ec9d-4522-47d7-927a-018c62d77689" providerId="ADAL" clId="{ECFC79A8-0BFC-42F7-A7A3-9329932E4E18}" dt="2025-10-16T03:17:17.996" v="267" actId="14100"/>
          <ac:picMkLst>
            <pc:docMk/>
            <pc:sldMk cId="3223840136" sldId="308"/>
            <ac:picMk id="3" creationId="{7BA6A5A5-B731-48A6-9BA1-39DF83951CC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OM"/>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473AF37-9A05-4693-81DB-F36CB13E269D}" type="datetimeFigureOut">
              <a:rPr lang="ar-OM" smtClean="0"/>
              <a:t>24/04/1447</a:t>
            </a:fld>
            <a:endParaRPr lang="ar-OM"/>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OM"/>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OM"/>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OM"/>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7F29B18-9C5E-41AF-8E74-C3768AB5D849}" type="slidenum">
              <a:rPr lang="ar-OM" smtClean="0"/>
              <a:t>‹#›</a:t>
            </a:fld>
            <a:endParaRPr lang="ar-OM"/>
          </a:p>
        </p:txBody>
      </p:sp>
    </p:spTree>
    <p:extLst>
      <p:ext uri="{BB962C8B-B14F-4D97-AF65-F5344CB8AC3E}">
        <p14:creationId xmlns:p14="http://schemas.microsoft.com/office/powerpoint/2010/main" val="27247637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OM" dirty="0"/>
          </a:p>
        </p:txBody>
      </p:sp>
      <p:sp>
        <p:nvSpPr>
          <p:cNvPr id="4" name="عنصر نائب لرقم الشريحة 3"/>
          <p:cNvSpPr>
            <a:spLocks noGrp="1"/>
          </p:cNvSpPr>
          <p:nvPr>
            <p:ph type="sldNum" sz="quarter" idx="5"/>
          </p:nvPr>
        </p:nvSpPr>
        <p:spPr/>
        <p:txBody>
          <a:bodyPr/>
          <a:lstStyle/>
          <a:p>
            <a:fld id="{37F29B18-9C5E-41AF-8E74-C3768AB5D849}" type="slidenum">
              <a:rPr lang="ar-OM" smtClean="0"/>
              <a:t>45</a:t>
            </a:fld>
            <a:endParaRPr lang="ar-OM"/>
          </a:p>
        </p:txBody>
      </p:sp>
    </p:spTree>
    <p:extLst>
      <p:ext uri="{BB962C8B-B14F-4D97-AF65-F5344CB8AC3E}">
        <p14:creationId xmlns:p14="http://schemas.microsoft.com/office/powerpoint/2010/main" val="2013235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72446689-80F4-4315-A240-135BFF3D659C}" type="datetimeFigureOut">
              <a:rPr lang="ar-OM" smtClean="0"/>
              <a:t>24/04/1447</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3315766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2446689-80F4-4315-A240-135BFF3D659C}" type="datetimeFigureOut">
              <a:rPr lang="ar-OM" smtClean="0"/>
              <a:t>24/04/1447</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1902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72446689-80F4-4315-A240-135BFF3D659C}" type="datetimeFigureOut">
              <a:rPr lang="ar-OM" smtClean="0"/>
              <a:t>24/04/1447</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3282400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72446689-80F4-4315-A240-135BFF3D659C}" type="datetimeFigureOut">
              <a:rPr lang="ar-OM" smtClean="0"/>
              <a:t>24/04/1447</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370074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72446689-80F4-4315-A240-135BFF3D659C}" type="datetimeFigureOut">
              <a:rPr lang="ar-OM" smtClean="0"/>
              <a:t>24/04/1447</a:t>
            </a:fld>
            <a:endParaRPr lang="ar-OM"/>
          </a:p>
        </p:txBody>
      </p:sp>
      <p:sp>
        <p:nvSpPr>
          <p:cNvPr id="8" name="Footer Placeholder 7"/>
          <p:cNvSpPr>
            <a:spLocks noGrp="1"/>
          </p:cNvSpPr>
          <p:nvPr>
            <p:ph type="ftr" sz="quarter" idx="11"/>
          </p:nvPr>
        </p:nvSpPr>
        <p:spPr/>
        <p:txBody>
          <a:bodyPr/>
          <a:lstStyle/>
          <a:p>
            <a:endParaRPr lang="ar-OM"/>
          </a:p>
        </p:txBody>
      </p:sp>
      <p:sp>
        <p:nvSpPr>
          <p:cNvPr id="9" name="Slide Number Placeholder 8"/>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18744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72446689-80F4-4315-A240-135BFF3D659C}" type="datetimeFigureOut">
              <a:rPr lang="ar-OM" smtClean="0"/>
              <a:t>24/04/1447</a:t>
            </a:fld>
            <a:endParaRPr lang="ar-OM"/>
          </a:p>
        </p:txBody>
      </p:sp>
      <p:sp>
        <p:nvSpPr>
          <p:cNvPr id="4" name="Footer Placeholder 3"/>
          <p:cNvSpPr>
            <a:spLocks noGrp="1"/>
          </p:cNvSpPr>
          <p:nvPr>
            <p:ph type="ftr" sz="quarter" idx="11"/>
          </p:nvPr>
        </p:nvSpPr>
        <p:spPr/>
        <p:txBody>
          <a:bodyPr/>
          <a:lstStyle/>
          <a:p>
            <a:endParaRPr lang="ar-OM"/>
          </a:p>
        </p:txBody>
      </p:sp>
      <p:sp>
        <p:nvSpPr>
          <p:cNvPr id="5" name="Slide Number Placeholder 4"/>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2609576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46689-80F4-4315-A240-135BFF3D659C}" type="datetimeFigureOut">
              <a:rPr lang="ar-OM" smtClean="0"/>
              <a:t>24/04/1447</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2969645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72446689-80F4-4315-A240-135BFF3D659C}" type="datetimeFigureOut">
              <a:rPr lang="ar-OM" smtClean="0"/>
              <a:t>24/04/1447</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161569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72446689-80F4-4315-A240-135BFF3D659C}" type="datetimeFigureOut">
              <a:rPr lang="ar-OM" smtClean="0"/>
              <a:t>24/04/1447</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2492967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2446689-80F4-4315-A240-135BFF3D659C}" type="datetimeFigureOut">
              <a:rPr lang="ar-OM" smtClean="0"/>
              <a:t>24/04/1447</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3421696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2446689-80F4-4315-A240-135BFF3D659C}" type="datetimeFigureOut">
              <a:rPr lang="ar-OM" smtClean="0"/>
              <a:t>24/04/1447</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1E0B1990-285C-48EB-A9F5-32477B99BA5A}" type="slidenum">
              <a:rPr lang="ar-OM" smtClean="0"/>
              <a:t>‹#›</a:t>
            </a:fld>
            <a:endParaRPr lang="ar-OM"/>
          </a:p>
        </p:txBody>
      </p:sp>
    </p:spTree>
    <p:extLst>
      <p:ext uri="{BB962C8B-B14F-4D97-AF65-F5344CB8AC3E}">
        <p14:creationId xmlns:p14="http://schemas.microsoft.com/office/powerpoint/2010/main" val="1388833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46689-80F4-4315-A240-135BFF3D659C}" type="datetimeFigureOut">
              <a:rPr lang="ar-OM" smtClean="0"/>
              <a:t>24/04/1447</a:t>
            </a:fld>
            <a:endParaRPr lang="ar-OM"/>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0B1990-285C-48EB-A9F5-32477B99BA5A}" type="slidenum">
              <a:rPr lang="ar-OM" smtClean="0"/>
              <a:t>‹#›</a:t>
            </a:fld>
            <a:endParaRPr lang="ar-OM"/>
          </a:p>
        </p:txBody>
      </p:sp>
    </p:spTree>
    <p:extLst>
      <p:ext uri="{BB962C8B-B14F-4D97-AF65-F5344CB8AC3E}">
        <p14:creationId xmlns:p14="http://schemas.microsoft.com/office/powerpoint/2010/main" val="41579535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3105BE-9A09-4510-0B6D-807BB48A7C1A}"/>
              </a:ext>
            </a:extLst>
          </p:cNvPr>
          <p:cNvSpPr>
            <a:spLocks noGrp="1"/>
          </p:cNvSpPr>
          <p:nvPr>
            <p:ph type="ctrTitle"/>
          </p:nvPr>
        </p:nvSpPr>
        <p:spPr>
          <a:xfrm>
            <a:off x="1524000" y="1174036"/>
            <a:ext cx="8689976" cy="2509213"/>
          </a:xfrm>
        </p:spPr>
        <p:txBody>
          <a:bodyPr>
            <a:noAutofit/>
          </a:bodyPr>
          <a:lstStyle/>
          <a:p>
            <a:r>
              <a:rPr lang="ar-OM" sz="4000" b="1" dirty="0">
                <a:latin typeface="Arabic Typesetting" panose="03020402040406030203" pitchFamily="66" charset="-78"/>
                <a:cs typeface="Arabic Typesetting" panose="03020402040406030203" pitchFamily="66" charset="-78"/>
              </a:rPr>
              <a:t>المديرية العامة للتربية والتعليم </a:t>
            </a:r>
            <a:br>
              <a:rPr lang="ar-OM" sz="4000" b="1" dirty="0">
                <a:latin typeface="Arabic Typesetting" panose="03020402040406030203" pitchFamily="66" charset="-78"/>
                <a:cs typeface="Arabic Typesetting" panose="03020402040406030203" pitchFamily="66" charset="-78"/>
              </a:rPr>
            </a:br>
            <a:r>
              <a:rPr lang="ar-OM" sz="4000" b="1" dirty="0">
                <a:latin typeface="Arabic Typesetting" panose="03020402040406030203" pitchFamily="66" charset="-78"/>
                <a:cs typeface="Arabic Typesetting" panose="03020402040406030203" pitchFamily="66" charset="-78"/>
              </a:rPr>
              <a:t>بمحافظة ظفار </a:t>
            </a:r>
            <a:br>
              <a:rPr lang="ar-OM" sz="4000" b="1" dirty="0">
                <a:latin typeface="Arabic Typesetting" panose="03020402040406030203" pitchFamily="66" charset="-78"/>
                <a:cs typeface="Arabic Typesetting" panose="03020402040406030203" pitchFamily="66" charset="-78"/>
              </a:rPr>
            </a:br>
            <a:r>
              <a:rPr lang="ar-OM" sz="4000" b="1" dirty="0">
                <a:latin typeface="Arabic Typesetting" panose="03020402040406030203" pitchFamily="66" charset="-78"/>
                <a:cs typeface="Arabic Typesetting" panose="03020402040406030203" pitchFamily="66" charset="-78"/>
              </a:rPr>
              <a:t>دائرة المدارس الخاصة قسم التعليم المبكر ِ</a:t>
            </a:r>
            <a:br>
              <a:rPr lang="ar-OM" sz="4000" b="1" dirty="0">
                <a:latin typeface="Arabic Typesetting" panose="03020402040406030203" pitchFamily="66" charset="-78"/>
                <a:cs typeface="Arabic Typesetting" panose="03020402040406030203" pitchFamily="66" charset="-78"/>
              </a:rPr>
            </a:br>
            <a:br>
              <a:rPr lang="ar-OM" sz="4000" b="1" dirty="0">
                <a:latin typeface="Arabic Typesetting" panose="03020402040406030203" pitchFamily="66" charset="-78"/>
                <a:cs typeface="Arabic Typesetting" panose="03020402040406030203" pitchFamily="66" charset="-78"/>
              </a:rPr>
            </a:br>
            <a:br>
              <a:rPr lang="ar-OM" sz="4000" b="1" dirty="0">
                <a:latin typeface="Arabic Typesetting" panose="03020402040406030203" pitchFamily="66" charset="-78"/>
                <a:cs typeface="Arabic Typesetting" panose="03020402040406030203" pitchFamily="66" charset="-78"/>
              </a:rPr>
            </a:br>
            <a:endParaRPr lang="ar-OM" sz="4000" b="1" dirty="0">
              <a:latin typeface="Arabic Typesetting" panose="03020402040406030203" pitchFamily="66" charset="-78"/>
              <a:cs typeface="Arabic Typesetting" panose="03020402040406030203" pitchFamily="66" charset="-78"/>
            </a:endParaRPr>
          </a:p>
        </p:txBody>
      </p:sp>
      <p:sp>
        <p:nvSpPr>
          <p:cNvPr id="3" name="عنوان فرعي 2">
            <a:extLst>
              <a:ext uri="{FF2B5EF4-FFF2-40B4-BE49-F238E27FC236}">
                <a16:creationId xmlns:a16="http://schemas.microsoft.com/office/drawing/2014/main" id="{C755AB95-EEC8-C0DE-1B37-C37E9987DAEB}"/>
              </a:ext>
            </a:extLst>
          </p:cNvPr>
          <p:cNvSpPr>
            <a:spLocks noGrp="1"/>
          </p:cNvSpPr>
          <p:nvPr>
            <p:ph type="subTitle" idx="1"/>
          </p:nvPr>
        </p:nvSpPr>
        <p:spPr>
          <a:xfrm>
            <a:off x="1296988" y="2518348"/>
            <a:ext cx="9144000" cy="2119531"/>
          </a:xfrm>
        </p:spPr>
        <p:txBody>
          <a:bodyPr>
            <a:noAutofit/>
          </a:bodyPr>
          <a:lstStyle/>
          <a:p>
            <a:r>
              <a:rPr lang="ar-OM" sz="6600" b="1" dirty="0">
                <a:solidFill>
                  <a:srgbClr val="FF0000"/>
                </a:solidFill>
                <a:latin typeface="Arabic Typesetting" panose="03020402040406030203" pitchFamily="66" charset="-78"/>
                <a:cs typeface="Arabic Typesetting" panose="03020402040406030203" pitchFamily="66" charset="-78"/>
              </a:rPr>
              <a:t>الإنماء المهني </a:t>
            </a:r>
            <a:endParaRPr lang="ar-OM" sz="6600" dirty="0">
              <a:solidFill>
                <a:srgbClr val="FF0000"/>
              </a:solidFill>
            </a:endParaRPr>
          </a:p>
          <a:p>
            <a:r>
              <a:rPr lang="ar-OM" sz="4800" b="1" dirty="0">
                <a:latin typeface="Arabic Typesetting" panose="03020402040406030203" pitchFamily="66" charset="-78"/>
                <a:cs typeface="Arabic Typesetting" panose="03020402040406030203" pitchFamily="66" charset="-78"/>
              </a:rPr>
              <a:t>إعداد وتقديم :</a:t>
            </a:r>
          </a:p>
          <a:p>
            <a:r>
              <a:rPr lang="ar-OM" sz="4800" b="1" dirty="0">
                <a:latin typeface="Arabic Typesetting" panose="03020402040406030203" pitchFamily="66" charset="-78"/>
                <a:cs typeface="Arabic Typesetting" panose="03020402040406030203" pitchFamily="66" charset="-78"/>
              </a:rPr>
              <a:t>منى بنت سعيد بن صالح اليافعي </a:t>
            </a:r>
          </a:p>
          <a:p>
            <a:r>
              <a:rPr lang="ar-OM" sz="4800" b="1" dirty="0">
                <a:latin typeface="Arabic Typesetting" panose="03020402040406030203" pitchFamily="66" charset="-78"/>
                <a:cs typeface="Arabic Typesetting" panose="03020402040406030203" pitchFamily="66" charset="-78"/>
              </a:rPr>
              <a:t>مشرفة تعليم مبكر </a:t>
            </a:r>
          </a:p>
        </p:txBody>
      </p:sp>
    </p:spTree>
    <p:extLst>
      <p:ext uri="{BB962C8B-B14F-4D97-AF65-F5344CB8AC3E}">
        <p14:creationId xmlns:p14="http://schemas.microsoft.com/office/powerpoint/2010/main" val="2062250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6694DDD-2094-8852-3C0D-B0F5E9EA0C3F}"/>
              </a:ext>
            </a:extLst>
          </p:cNvPr>
          <p:cNvSpPr txBox="1"/>
          <p:nvPr/>
        </p:nvSpPr>
        <p:spPr>
          <a:xfrm>
            <a:off x="494676" y="1915765"/>
            <a:ext cx="10732957" cy="3129062"/>
          </a:xfrm>
          <a:prstGeom prst="rect">
            <a:avLst/>
          </a:prstGeom>
          <a:noFill/>
        </p:spPr>
        <p:txBody>
          <a:bodyPr wrap="square">
            <a:spAutoFit/>
          </a:bodyPr>
          <a:lstStyle/>
          <a:p>
            <a:pPr algn="r" rtl="1">
              <a:lnSpc>
                <a:spcPct val="115000"/>
              </a:lnSpc>
              <a:spcAft>
                <a:spcPts val="800"/>
              </a:spcAft>
            </a:pP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الإنماء المهني </a:t>
            </a:r>
            <a:r>
              <a:rPr lang="ar-OM" sz="4000" b="1"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a:t>
            </a: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هو عملية تطوير مهارات الفرد ومعارفه وكفاءاته المتعلقة بعمله أو مجاله المهني بشكل مستمر، بهدف تحسين الأداء الوظيفي، وزيادة فرص التقدم في السلم الوظيفي، ومواكبة التغيرات في سوق العمل.</a:t>
            </a:r>
            <a:endPar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25771227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F73BFA3-7EFD-4F1C-63EC-A258858C2020}"/>
              </a:ext>
            </a:extLst>
          </p:cNvPr>
          <p:cNvSpPr txBox="1"/>
          <p:nvPr/>
        </p:nvSpPr>
        <p:spPr>
          <a:xfrm>
            <a:off x="1588957" y="2353058"/>
            <a:ext cx="9248931" cy="2318583"/>
          </a:xfrm>
          <a:prstGeom prst="rect">
            <a:avLst/>
          </a:prstGeom>
          <a:noFill/>
        </p:spPr>
        <p:txBody>
          <a:bodyPr wrap="square">
            <a:spAutoFit/>
          </a:bodyPr>
          <a:lstStyle/>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4000" b="1" i="0" u="none" strike="noStrike" kern="100" cap="none" spc="0" normalizeH="0" baseline="0" noProof="0" dirty="0">
                <a:ln>
                  <a:noFill/>
                </a:ln>
                <a:solidFill>
                  <a:prstClr val="black"/>
                </a:solidFill>
                <a:effectLst/>
                <a:uLnTx/>
                <a:uFillTx/>
                <a:latin typeface="Arabic Typesetting" panose="03020402040406030203" pitchFamily="66" charset="-78"/>
                <a:ea typeface="Aptos" panose="020B0004020202020204" pitchFamily="34" charset="0"/>
                <a:cs typeface="Arabic Typesetting" panose="03020402040406030203" pitchFamily="66" charset="-78"/>
              </a:rPr>
              <a:t>الإنماء المهني في التعليم</a:t>
            </a:r>
            <a:r>
              <a:rPr kumimoji="0" lang="ar-OM" sz="4000" b="1" i="0" u="none" strike="noStrike" kern="100" cap="none" spc="0" normalizeH="0" baseline="0" noProof="0" dirty="0">
                <a:ln>
                  <a:noFill/>
                </a:ln>
                <a:solidFill>
                  <a:prstClr val="black"/>
                </a:solidFill>
                <a:effectLst/>
                <a:uLnTx/>
                <a:uFillTx/>
                <a:latin typeface="Arabic Typesetting" panose="03020402040406030203" pitchFamily="66" charset="-78"/>
                <a:ea typeface="Aptos" panose="020B0004020202020204" pitchFamily="34" charset="0"/>
                <a:cs typeface="Arabic Typesetting" panose="03020402040406030203" pitchFamily="66" charset="-78"/>
              </a:rPr>
              <a:t> </a:t>
            </a:r>
            <a:r>
              <a:rPr kumimoji="0" lang="ar-OM" sz="4000" b="0" i="0" u="none" strike="noStrike" kern="100" cap="none" spc="0" normalizeH="0" baseline="0" noProof="0" dirty="0">
                <a:ln>
                  <a:noFill/>
                </a:ln>
                <a:solidFill>
                  <a:prstClr val="black"/>
                </a:solidFill>
                <a:effectLst/>
                <a:uLnTx/>
                <a:uFillTx/>
                <a:latin typeface="Arabic Typesetting" panose="03020402040406030203" pitchFamily="66" charset="-78"/>
                <a:ea typeface="Aptos" panose="020B0004020202020204" pitchFamily="34" charset="0"/>
                <a:cs typeface="Arabic Typesetting" panose="03020402040406030203" pitchFamily="66" charset="-78"/>
              </a:rPr>
              <a:t>:</a:t>
            </a: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4000" b="0" i="0" u="none" strike="noStrike" kern="100" cap="none" spc="0" normalizeH="0" baseline="0" noProof="0" dirty="0">
                <a:ln>
                  <a:noFill/>
                </a:ln>
                <a:solidFill>
                  <a:prstClr val="black"/>
                </a:solidFill>
                <a:effectLst/>
                <a:uLnTx/>
                <a:uFillTx/>
                <a:latin typeface="Arabic Typesetting" panose="03020402040406030203" pitchFamily="66" charset="-78"/>
                <a:ea typeface="Aptos" panose="020B0004020202020204" pitchFamily="34" charset="0"/>
                <a:cs typeface="Arabic Typesetting" panose="03020402040406030203" pitchFamily="66" charset="-78"/>
              </a:rPr>
              <a:t> هو عملية مستمرة تهدف إلى تطوير قدرات المعلمين والمعلمات ومهاراتهم التربوية والتعليمية، بما ينعكس إيجابًا على جودة التعليم وأداء الطلاب.</a:t>
            </a:r>
            <a:endParaRPr kumimoji="0" lang="en-US" sz="4000" b="0" i="0" u="none" strike="noStrike" kern="100" cap="none" spc="0" normalizeH="0" baseline="0" noProof="0" dirty="0">
              <a:ln>
                <a:noFill/>
              </a:ln>
              <a:solidFill>
                <a:prstClr val="black"/>
              </a:solidFill>
              <a:effectLst/>
              <a:uLnTx/>
              <a:uFillTx/>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188466241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E6A2D5E-8C79-286F-8860-5EBE49FC32B7}"/>
              </a:ext>
            </a:extLst>
          </p:cNvPr>
          <p:cNvSpPr txBox="1"/>
          <p:nvPr/>
        </p:nvSpPr>
        <p:spPr>
          <a:xfrm>
            <a:off x="-80887" y="776359"/>
            <a:ext cx="10148341" cy="4852610"/>
          </a:xfrm>
          <a:prstGeom prst="rect">
            <a:avLst/>
          </a:prstGeom>
          <a:noFill/>
        </p:spPr>
        <p:txBody>
          <a:bodyPr wrap="square">
            <a:spAutoFit/>
          </a:bodyPr>
          <a:lstStyle/>
          <a:p>
            <a:pPr algn="r" rtl="1">
              <a:lnSpc>
                <a:spcPct val="115000"/>
              </a:lnSpc>
              <a:spcAft>
                <a:spcPts val="800"/>
              </a:spcAft>
              <a:buNone/>
            </a:pP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أهداف الإنماء المهني في التعليم</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	رفع كفاءة المعلم في التخطيط والتدريس والتقويم.</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	مواكبة المستجدات التربوية والتقنية.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	تحسين البيئة التعليمية.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	تعزيز روح المبادرة والتطوير الذاتي لدى المعلمين.</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	دعم تطبيق المناهج الحديثة واستراتيجيات التعليم النشط.</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41964685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306A45B-5BF1-38B5-01F6-7DD4B79F484D}"/>
              </a:ext>
            </a:extLst>
          </p:cNvPr>
          <p:cNvSpPr txBox="1"/>
          <p:nvPr/>
        </p:nvSpPr>
        <p:spPr>
          <a:xfrm>
            <a:off x="749507" y="1747494"/>
            <a:ext cx="10103371" cy="3026470"/>
          </a:xfrm>
          <a:prstGeom prst="rect">
            <a:avLst/>
          </a:prstGeom>
          <a:noFill/>
        </p:spPr>
        <p:txBody>
          <a:bodyPr wrap="square">
            <a:spAutoFit/>
          </a:bodyPr>
          <a:lstStyle/>
          <a:p>
            <a:pPr algn="r" rtl="1">
              <a:lnSpc>
                <a:spcPct val="115000"/>
              </a:lnSpc>
              <a:spcAft>
                <a:spcPts val="800"/>
              </a:spcAft>
            </a:pPr>
            <a:r>
              <a:rPr lang="ar-SA" sz="4000" b="1" kern="100" dirty="0">
                <a:latin typeface="Arabic Typesetting" panose="03020402040406030203" pitchFamily="66" charset="-78"/>
                <a:cs typeface="Arabic Typesetting" panose="03020402040406030203" pitchFamily="66" charset="-78"/>
              </a:rPr>
              <a:t>الإنماء المهني لمعلمات التعليم المبكر </a:t>
            </a:r>
            <a:r>
              <a:rPr lang="ar-OM" sz="4000" kern="100" dirty="0">
                <a:latin typeface="Arabic Typesetting" panose="03020402040406030203" pitchFamily="66" charset="-78"/>
                <a:cs typeface="Arabic Typesetting" panose="03020402040406030203" pitchFamily="66" charset="-78"/>
              </a:rPr>
              <a:t>:</a:t>
            </a:r>
          </a:p>
          <a:p>
            <a:pPr algn="r" rtl="1">
              <a:lnSpc>
                <a:spcPct val="115000"/>
              </a:lnSpc>
              <a:spcAft>
                <a:spcPts val="800"/>
              </a:spcAft>
            </a:pPr>
            <a:r>
              <a:rPr lang="ar-SA" sz="4000" kern="100" dirty="0">
                <a:latin typeface="Arabic Typesetting" panose="03020402040406030203" pitchFamily="66" charset="-78"/>
                <a:cs typeface="Arabic Typesetting" panose="03020402040406030203" pitchFamily="66" charset="-78"/>
              </a:rPr>
              <a:t>له طابع خاص، لأنه يتعامل مع فئة عمرية حرجة تحتاج إلى أساليب تربوية ونفسية دقيقة. يهدف هذا الإنماء إلى دعم المعلمات بالمعرفة والمهارات اللازمة لبناء أساس قوي لتعلم الطفل وتطوره الشامل (العقلي، اللغوي، الحركي، والاجتماعي).</a:t>
            </a:r>
            <a:endParaRPr lang="en-US" sz="4000" kern="1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279509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070037D-4EF2-A0EE-71B1-C4B9B301487D}"/>
              </a:ext>
            </a:extLst>
          </p:cNvPr>
          <p:cNvSpPr txBox="1"/>
          <p:nvPr/>
        </p:nvSpPr>
        <p:spPr>
          <a:xfrm>
            <a:off x="204022" y="597455"/>
            <a:ext cx="10658006" cy="5663089"/>
          </a:xfrm>
          <a:prstGeom prst="rect">
            <a:avLst/>
          </a:prstGeom>
          <a:noFill/>
        </p:spPr>
        <p:txBody>
          <a:bodyPr wrap="square">
            <a:spAutoFit/>
          </a:bodyPr>
          <a:lstStyle/>
          <a:p>
            <a:pPr algn="r" rtl="1">
              <a:lnSpc>
                <a:spcPct val="115000"/>
              </a:lnSpc>
              <a:spcAft>
                <a:spcPts val="800"/>
              </a:spcAft>
              <a:buNone/>
            </a:pP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أهداف الإنماء المهني لمعلمات التعليم المبكر</a:t>
            </a:r>
            <a:r>
              <a:rPr lang="ar-OM" sz="4000" b="1" kern="100" dirty="0">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1.	تعزيز فهم خصائص نمو الأطفال في المرحلة المبكرة.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2.	تطوير مهارات التخطيط لدروس تركز على اللعب والتعلم النشط.</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3.	دعم القدرة على إدارة الصف بأساليب إيجابية ومناسبة لعمر الطفل.</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4.	تعلُّم استراتيجيات التقييم المناسبة للطفل في هذه المرحلة.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5.	تنمية الحس الإبداعي في تقديم الأنشطة وتنويع أساليب التعليم.</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6.	توظيف البيئة الصفية كمحفز للتعلم.</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3241275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D3C1A52-9E7A-A5DB-0361-824F607A1B00}"/>
              </a:ext>
            </a:extLst>
          </p:cNvPr>
          <p:cNvSpPr txBox="1"/>
          <p:nvPr/>
        </p:nvSpPr>
        <p:spPr>
          <a:xfrm>
            <a:off x="929390" y="625241"/>
            <a:ext cx="10313233" cy="5663089"/>
          </a:xfrm>
          <a:prstGeom prst="rect">
            <a:avLst/>
          </a:prstGeom>
          <a:noFill/>
        </p:spPr>
        <p:txBody>
          <a:bodyPr wrap="square">
            <a:spAutoFit/>
          </a:bodyPr>
          <a:lstStyle/>
          <a:p>
            <a:pPr algn="r" rtl="1">
              <a:lnSpc>
                <a:spcPct val="115000"/>
              </a:lnSpc>
              <a:spcAft>
                <a:spcPts val="800"/>
              </a:spcAft>
              <a:buNone/>
            </a:pP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أهمية الإنماء المهني لمعلمات رياض الأطفال</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1.	تطوير معرفة المعلمة بخصائص النمو العقلي والجسدي والاجتماعي للأطفال.</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2.	تحسين مهارات تصميم وتنفيذ أنشطة قائمة على اللعب.</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3.	رفع كفاءة المعلمة في إدارة الصف بأساليب إيجابية ومحفزة.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4.	تعزيز قدرات المعلمة في التقييم التكويني المناسب للأطفال.</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5.	تمكين المعلمة من التواصل الفعال مع أولياء الأمور.</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6.	دعم الإبداع والابتكار في تصميم البيئة الصفية التعليمية.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6614350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E7A4184-9A9B-A321-A8BE-4EDA5F230F42}"/>
              </a:ext>
            </a:extLst>
          </p:cNvPr>
          <p:cNvSpPr txBox="1"/>
          <p:nvPr/>
        </p:nvSpPr>
        <p:spPr>
          <a:xfrm>
            <a:off x="371193" y="903107"/>
            <a:ext cx="10583501" cy="4852610"/>
          </a:xfrm>
          <a:prstGeom prst="rect">
            <a:avLst/>
          </a:prstGeom>
          <a:noFill/>
        </p:spPr>
        <p:txBody>
          <a:bodyPr wrap="square">
            <a:spAutoFit/>
          </a:bodyPr>
          <a:lstStyle/>
          <a:p>
            <a:pPr algn="r" rtl="1">
              <a:lnSpc>
                <a:spcPct val="115000"/>
              </a:lnSpc>
              <a:spcAft>
                <a:spcPts val="800"/>
              </a:spcAft>
              <a:buNone/>
            </a:pP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وسائل الإنماء المهني للمعلمين</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1.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الدورات التدريبية</a:t>
            </a:r>
            <a:r>
              <a:rPr lang="ar-SA" sz="3600" kern="100" dirty="0">
                <a:effectLst/>
                <a:latin typeface="Arabic Typesetting" panose="03020402040406030203" pitchFamily="66" charset="-78"/>
                <a:ea typeface="Aptos" panose="020B0004020202020204" pitchFamily="34" charset="0"/>
                <a:cs typeface="Arabic Typesetting" panose="03020402040406030203" pitchFamily="66" charset="-78"/>
              </a:rPr>
              <a:t>: مثل التدريب على استراتيجيات التدريس أو استخدام التكنولوجيا في التعليم.</a:t>
            </a:r>
            <a:endParaRPr lang="en-US" sz="36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2.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ورش العمل</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تفاعلية وتُركز على مهارات محددة.</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3.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المجتمعات المهنية التعليمية</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تبادل الخبرات بين المعلمين.</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4.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الملاحظة الصفية والتغذية الراجعة</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لتحسين الأداء من خلال تقييم عملي.</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5.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المشاركة في المؤتمرات التعليمية</a:t>
            </a:r>
            <a:r>
              <a:rPr lang="ar-OM" sz="4000" b="1" kern="100" dirty="0">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3274716248"/>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A97DB83-1516-AAA0-AB30-EA21A9BEBB3C}"/>
              </a:ext>
            </a:extLst>
          </p:cNvPr>
          <p:cNvSpPr txBox="1"/>
          <p:nvPr/>
        </p:nvSpPr>
        <p:spPr>
          <a:xfrm>
            <a:off x="929389" y="1051974"/>
            <a:ext cx="9818557" cy="4042132"/>
          </a:xfrm>
          <a:prstGeom prst="rect">
            <a:avLst/>
          </a:prstGeom>
          <a:noFill/>
        </p:spPr>
        <p:txBody>
          <a:bodyPr wrap="square">
            <a:spAutoFit/>
          </a:bodyPr>
          <a:lstStyle/>
          <a:p>
            <a:pPr algn="r" rtl="1">
              <a:lnSpc>
                <a:spcPct val="115000"/>
              </a:lnSpc>
              <a:spcAft>
                <a:spcPts val="800"/>
              </a:spcAft>
              <a:buNone/>
            </a:pP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     6.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حضور ور</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ش تدريبية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عن “التعلم باللعب</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7.</a:t>
            </a:r>
            <a:r>
              <a:rPr lang="ar-OM" sz="4000" kern="100" dirty="0">
                <a:latin typeface="Arabic Typesetting" panose="03020402040406030203" pitchFamily="66" charset="-78"/>
                <a:ea typeface="Aptos" panose="020B0004020202020204" pitchFamily="34" charset="0"/>
                <a:cs typeface="Arabic Typesetting" panose="03020402040406030203" pitchFamily="66" charset="-78"/>
              </a:rPr>
              <a:t>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مشاهدة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دروس نموذجية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وتحليلها.</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8.</a:t>
            </a:r>
            <a:r>
              <a:rPr lang="ar-OM" sz="4000" kern="100" dirty="0">
                <a:latin typeface="Arabic Typesetting" panose="03020402040406030203" pitchFamily="66" charset="-78"/>
                <a:ea typeface="Aptos" panose="020B0004020202020204" pitchFamily="34" charset="0"/>
                <a:cs typeface="Arabic Typesetting" panose="03020402040406030203" pitchFamily="66" charset="-78"/>
              </a:rPr>
              <a:t>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تنفيذ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دروس تطبيقية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مع زميلات لتبادل الخبرات.</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buNone/>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9.</a:t>
            </a:r>
            <a:r>
              <a:rPr lang="ar-OM" sz="4000" kern="100" dirty="0">
                <a:latin typeface="Arabic Typesetting" panose="03020402040406030203" pitchFamily="66" charset="-78"/>
                <a:ea typeface="Aptos" panose="020B0004020202020204" pitchFamily="34" charset="0"/>
                <a:cs typeface="Arabic Typesetting" panose="03020402040406030203" pitchFamily="66" charset="-78"/>
              </a:rPr>
              <a:t>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تصميم ركن تعليمي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داخل الصف وشرحه لبقية الفريق.</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a:p>
            <a:pPr algn="r" rtl="1">
              <a:lnSpc>
                <a:spcPct val="115000"/>
              </a:lnSpc>
              <a:spcAft>
                <a:spcPts val="800"/>
              </a:spcAft>
            </a:pP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	</a:t>
            </a:r>
            <a:r>
              <a:rPr lang="ar-OM" sz="4000" kern="100" dirty="0">
                <a:effectLst/>
                <a:latin typeface="Arabic Typesetting" panose="03020402040406030203" pitchFamily="66" charset="-78"/>
                <a:ea typeface="Aptos" panose="020B0004020202020204" pitchFamily="34" charset="0"/>
                <a:cs typeface="Arabic Typesetting" panose="03020402040406030203" pitchFamily="66" charset="-78"/>
              </a:rPr>
              <a:t>10.</a:t>
            </a:r>
            <a:r>
              <a:rPr lang="ar-OM" sz="4000" kern="100" dirty="0">
                <a:latin typeface="Arabic Typesetting" panose="03020402040406030203" pitchFamily="66" charset="-78"/>
                <a:ea typeface="Aptos" panose="020B0004020202020204" pitchFamily="34" charset="0"/>
                <a:cs typeface="Arabic Typesetting" panose="03020402040406030203" pitchFamily="66" charset="-78"/>
              </a:rPr>
              <a:t> </a:t>
            </a:r>
            <a:r>
              <a:rPr lang="ar-SA" sz="4000" b="1" kern="100" dirty="0">
                <a:effectLst/>
                <a:latin typeface="Arabic Typesetting" panose="03020402040406030203" pitchFamily="66" charset="-78"/>
                <a:ea typeface="Aptos" panose="020B0004020202020204" pitchFamily="34" charset="0"/>
                <a:cs typeface="Arabic Typesetting" panose="03020402040406030203" pitchFamily="66" charset="-78"/>
              </a:rPr>
              <a:t>المشاركة في مجتمعات </a:t>
            </a:r>
            <a:r>
              <a:rPr lang="ar-SA" sz="4000" kern="100" dirty="0">
                <a:effectLst/>
                <a:latin typeface="Arabic Typesetting" panose="03020402040406030203" pitchFamily="66" charset="-78"/>
                <a:ea typeface="Aptos" panose="020B0004020202020204" pitchFamily="34" charset="0"/>
                <a:cs typeface="Arabic Typesetting" panose="03020402040406030203" pitchFamily="66" charset="-78"/>
              </a:rPr>
              <a:t>تعلم مهنية خاصة بالتعليم المبكر.</a:t>
            </a:r>
            <a:endParaRPr lang="en-US" sz="4000" kern="100" dirty="0">
              <a:effectLst/>
              <a:latin typeface="Arabic Typesetting" panose="03020402040406030203" pitchFamily="66" charset="-78"/>
              <a:ea typeface="Aptos" panose="020B0004020202020204" pitchFamily="34" charset="0"/>
              <a:cs typeface="Arabic Typesetting" panose="03020402040406030203" pitchFamily="66" charset="-78"/>
            </a:endParaRPr>
          </a:p>
        </p:txBody>
      </p:sp>
    </p:spTree>
    <p:extLst>
      <p:ext uri="{BB962C8B-B14F-4D97-AF65-F5344CB8AC3E}">
        <p14:creationId xmlns:p14="http://schemas.microsoft.com/office/powerpoint/2010/main" val="24499849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605232B8-AD4B-1CE2-2E8B-8734FFE9CB17}"/>
              </a:ext>
            </a:extLst>
          </p:cNvPr>
          <p:cNvPicPr>
            <a:picLocks noChangeAspect="1"/>
          </p:cNvPicPr>
          <p:nvPr/>
        </p:nvPicPr>
        <p:blipFill>
          <a:blip r:embed="rId2"/>
          <a:stretch>
            <a:fillRect/>
          </a:stretch>
        </p:blipFill>
        <p:spPr>
          <a:xfrm>
            <a:off x="1843790" y="1496048"/>
            <a:ext cx="7899817" cy="2986010"/>
          </a:xfrm>
          <a:prstGeom prst="rect">
            <a:avLst/>
          </a:prstGeom>
        </p:spPr>
      </p:pic>
    </p:spTree>
    <p:extLst>
      <p:ext uri="{BB962C8B-B14F-4D97-AF65-F5344CB8AC3E}">
        <p14:creationId xmlns:p14="http://schemas.microsoft.com/office/powerpoint/2010/main" val="1353966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0018905-F246-C684-2B2B-C8131AFDEF67}"/>
              </a:ext>
            </a:extLst>
          </p:cNvPr>
          <p:cNvPicPr>
            <a:picLocks noChangeAspect="1"/>
          </p:cNvPicPr>
          <p:nvPr/>
        </p:nvPicPr>
        <p:blipFill>
          <a:blip r:embed="rId2"/>
          <a:stretch>
            <a:fillRect/>
          </a:stretch>
        </p:blipFill>
        <p:spPr>
          <a:xfrm>
            <a:off x="1394086" y="1244185"/>
            <a:ext cx="9024078" cy="4422098"/>
          </a:xfrm>
          <a:prstGeom prst="rect">
            <a:avLst/>
          </a:prstGeom>
        </p:spPr>
      </p:pic>
    </p:spTree>
    <p:extLst>
      <p:ext uri="{BB962C8B-B14F-4D97-AF65-F5344CB8AC3E}">
        <p14:creationId xmlns:p14="http://schemas.microsoft.com/office/powerpoint/2010/main" val="101591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72195D4-B52E-DF85-9844-C43209EB36B6}"/>
              </a:ext>
            </a:extLst>
          </p:cNvPr>
          <p:cNvPicPr>
            <a:picLocks noChangeAspect="1"/>
          </p:cNvPicPr>
          <p:nvPr/>
        </p:nvPicPr>
        <p:blipFill>
          <a:blip r:embed="rId2"/>
          <a:stretch>
            <a:fillRect/>
          </a:stretch>
        </p:blipFill>
        <p:spPr>
          <a:xfrm>
            <a:off x="1873770" y="1708879"/>
            <a:ext cx="8739265" cy="3447737"/>
          </a:xfrm>
          <a:prstGeom prst="rect">
            <a:avLst/>
          </a:prstGeom>
        </p:spPr>
      </p:pic>
    </p:spTree>
    <p:extLst>
      <p:ext uri="{BB962C8B-B14F-4D97-AF65-F5344CB8AC3E}">
        <p14:creationId xmlns:p14="http://schemas.microsoft.com/office/powerpoint/2010/main" val="723482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2815348-17F0-0ACC-880C-2DE42446E51F}"/>
              </a:ext>
            </a:extLst>
          </p:cNvPr>
          <p:cNvPicPr>
            <a:picLocks noChangeAspect="1"/>
          </p:cNvPicPr>
          <p:nvPr/>
        </p:nvPicPr>
        <p:blipFill>
          <a:blip r:embed="rId2"/>
          <a:stretch>
            <a:fillRect/>
          </a:stretch>
        </p:blipFill>
        <p:spPr>
          <a:xfrm>
            <a:off x="1978700" y="1528996"/>
            <a:ext cx="8499425" cy="3117955"/>
          </a:xfrm>
          <a:prstGeom prst="rect">
            <a:avLst/>
          </a:prstGeom>
        </p:spPr>
      </p:pic>
    </p:spTree>
    <p:extLst>
      <p:ext uri="{BB962C8B-B14F-4D97-AF65-F5344CB8AC3E}">
        <p14:creationId xmlns:p14="http://schemas.microsoft.com/office/powerpoint/2010/main" val="161306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9F35EE8-789B-7CED-E84B-4ACE3E7FBEA1}"/>
              </a:ext>
            </a:extLst>
          </p:cNvPr>
          <p:cNvPicPr>
            <a:picLocks noChangeAspect="1"/>
          </p:cNvPicPr>
          <p:nvPr/>
        </p:nvPicPr>
        <p:blipFill>
          <a:blip r:embed="rId2"/>
          <a:stretch>
            <a:fillRect/>
          </a:stretch>
        </p:blipFill>
        <p:spPr>
          <a:xfrm>
            <a:off x="944380" y="1289154"/>
            <a:ext cx="10343213" cy="4646951"/>
          </a:xfrm>
          <a:prstGeom prst="rect">
            <a:avLst/>
          </a:prstGeom>
        </p:spPr>
      </p:pic>
    </p:spTree>
    <p:extLst>
      <p:ext uri="{BB962C8B-B14F-4D97-AF65-F5344CB8AC3E}">
        <p14:creationId xmlns:p14="http://schemas.microsoft.com/office/powerpoint/2010/main" val="2764574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798A985B-9A24-94EE-A770-0BE5A6555F65}"/>
              </a:ext>
            </a:extLst>
          </p:cNvPr>
          <p:cNvPicPr>
            <a:picLocks noChangeAspect="1"/>
          </p:cNvPicPr>
          <p:nvPr/>
        </p:nvPicPr>
        <p:blipFill>
          <a:blip r:embed="rId2"/>
          <a:stretch>
            <a:fillRect/>
          </a:stretch>
        </p:blipFill>
        <p:spPr>
          <a:xfrm>
            <a:off x="1229192" y="2563318"/>
            <a:ext cx="9638677" cy="2413416"/>
          </a:xfrm>
          <a:prstGeom prst="rect">
            <a:avLst/>
          </a:prstGeom>
        </p:spPr>
      </p:pic>
    </p:spTree>
    <p:extLst>
      <p:ext uri="{BB962C8B-B14F-4D97-AF65-F5344CB8AC3E}">
        <p14:creationId xmlns:p14="http://schemas.microsoft.com/office/powerpoint/2010/main" val="779228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8FE7A1E-F0EF-1E40-3DFA-BEFBBBD95D63}"/>
              </a:ext>
            </a:extLst>
          </p:cNvPr>
          <p:cNvPicPr>
            <a:picLocks noChangeAspect="1"/>
          </p:cNvPicPr>
          <p:nvPr/>
        </p:nvPicPr>
        <p:blipFill>
          <a:blip r:embed="rId2"/>
          <a:stretch>
            <a:fillRect/>
          </a:stretch>
        </p:blipFill>
        <p:spPr>
          <a:xfrm>
            <a:off x="506994" y="1274164"/>
            <a:ext cx="11171976" cy="4631961"/>
          </a:xfrm>
          <a:prstGeom prst="rect">
            <a:avLst/>
          </a:prstGeom>
        </p:spPr>
      </p:pic>
    </p:spTree>
    <p:extLst>
      <p:ext uri="{BB962C8B-B14F-4D97-AF65-F5344CB8AC3E}">
        <p14:creationId xmlns:p14="http://schemas.microsoft.com/office/powerpoint/2010/main" val="3686432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5D3209F3-CF03-9958-50A9-FBDA347F846D}"/>
              </a:ext>
            </a:extLst>
          </p:cNvPr>
          <p:cNvPicPr>
            <a:picLocks noChangeAspect="1"/>
          </p:cNvPicPr>
          <p:nvPr/>
        </p:nvPicPr>
        <p:blipFill>
          <a:blip r:embed="rId2"/>
          <a:stretch>
            <a:fillRect/>
          </a:stretch>
        </p:blipFill>
        <p:spPr>
          <a:xfrm>
            <a:off x="760491" y="1199213"/>
            <a:ext cx="10963747" cy="4676931"/>
          </a:xfrm>
          <a:prstGeom prst="rect">
            <a:avLst/>
          </a:prstGeom>
        </p:spPr>
      </p:pic>
    </p:spTree>
    <p:extLst>
      <p:ext uri="{BB962C8B-B14F-4D97-AF65-F5344CB8AC3E}">
        <p14:creationId xmlns:p14="http://schemas.microsoft.com/office/powerpoint/2010/main" val="293840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399BF0B-CC4F-39A9-699E-E6FFEAEE0984}"/>
              </a:ext>
            </a:extLst>
          </p:cNvPr>
          <p:cNvSpPr txBox="1"/>
          <p:nvPr/>
        </p:nvSpPr>
        <p:spPr>
          <a:xfrm>
            <a:off x="3046751" y="1717092"/>
            <a:ext cx="6093500" cy="369332"/>
          </a:xfrm>
          <a:prstGeom prst="rect">
            <a:avLst/>
          </a:prstGeom>
          <a:noFill/>
        </p:spPr>
        <p:txBody>
          <a:bodyPr wrap="square">
            <a:spAutoFit/>
          </a:bodyPr>
          <a:lstStyle/>
          <a:p>
            <a:r>
              <a:rPr lang="ar-OM" dirty="0"/>
              <a:t>:</a:t>
            </a:r>
          </a:p>
        </p:txBody>
      </p:sp>
      <p:pic>
        <p:nvPicPr>
          <p:cNvPr id="5" name="صورة 4">
            <a:extLst>
              <a:ext uri="{FF2B5EF4-FFF2-40B4-BE49-F238E27FC236}">
                <a16:creationId xmlns:a16="http://schemas.microsoft.com/office/drawing/2014/main" id="{F128AA91-F964-4717-B0AC-9FCF9C4B82D5}"/>
              </a:ext>
            </a:extLst>
          </p:cNvPr>
          <p:cNvPicPr>
            <a:picLocks noChangeAspect="1"/>
          </p:cNvPicPr>
          <p:nvPr/>
        </p:nvPicPr>
        <p:blipFill>
          <a:blip r:embed="rId2"/>
          <a:stretch>
            <a:fillRect/>
          </a:stretch>
        </p:blipFill>
        <p:spPr>
          <a:xfrm>
            <a:off x="779489" y="1304144"/>
            <a:ext cx="9818557" cy="4032354"/>
          </a:xfrm>
          <a:prstGeom prst="rect">
            <a:avLst/>
          </a:prstGeom>
        </p:spPr>
      </p:pic>
    </p:spTree>
    <p:extLst>
      <p:ext uri="{BB962C8B-B14F-4D97-AF65-F5344CB8AC3E}">
        <p14:creationId xmlns:p14="http://schemas.microsoft.com/office/powerpoint/2010/main" val="2766526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08651953-C509-4195-D6FB-DA5B02A6750A}"/>
              </a:ext>
            </a:extLst>
          </p:cNvPr>
          <p:cNvPicPr>
            <a:picLocks noChangeAspect="1"/>
          </p:cNvPicPr>
          <p:nvPr/>
        </p:nvPicPr>
        <p:blipFill>
          <a:blip r:embed="rId2"/>
          <a:stretch>
            <a:fillRect/>
          </a:stretch>
        </p:blipFill>
        <p:spPr>
          <a:xfrm>
            <a:off x="704538" y="779489"/>
            <a:ext cx="10223292" cy="5096655"/>
          </a:xfrm>
          <a:prstGeom prst="rect">
            <a:avLst/>
          </a:prstGeom>
        </p:spPr>
      </p:pic>
    </p:spTree>
    <p:extLst>
      <p:ext uri="{BB962C8B-B14F-4D97-AF65-F5344CB8AC3E}">
        <p14:creationId xmlns:p14="http://schemas.microsoft.com/office/powerpoint/2010/main" val="342636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923D40C-2EFC-7E42-D9C7-96FB6F6011BC}"/>
              </a:ext>
            </a:extLst>
          </p:cNvPr>
          <p:cNvPicPr>
            <a:picLocks noChangeAspect="1"/>
          </p:cNvPicPr>
          <p:nvPr/>
        </p:nvPicPr>
        <p:blipFill>
          <a:blip r:embed="rId2"/>
          <a:stretch>
            <a:fillRect/>
          </a:stretch>
        </p:blipFill>
        <p:spPr>
          <a:xfrm>
            <a:off x="1469036" y="1244183"/>
            <a:ext cx="10118361" cy="4736891"/>
          </a:xfrm>
          <a:prstGeom prst="rect">
            <a:avLst/>
          </a:prstGeom>
        </p:spPr>
      </p:pic>
    </p:spTree>
    <p:extLst>
      <p:ext uri="{BB962C8B-B14F-4D97-AF65-F5344CB8AC3E}">
        <p14:creationId xmlns:p14="http://schemas.microsoft.com/office/powerpoint/2010/main" val="265046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3CED7A8-8E44-2E37-BF58-6DAD321F3F3F}"/>
              </a:ext>
            </a:extLst>
          </p:cNvPr>
          <p:cNvPicPr>
            <a:picLocks noChangeAspect="1"/>
          </p:cNvPicPr>
          <p:nvPr/>
        </p:nvPicPr>
        <p:blipFill>
          <a:blip r:embed="rId2"/>
          <a:stretch>
            <a:fillRect/>
          </a:stretch>
        </p:blipFill>
        <p:spPr>
          <a:xfrm>
            <a:off x="1064302" y="1247931"/>
            <a:ext cx="10852879" cy="4362137"/>
          </a:xfrm>
          <a:prstGeom prst="rect">
            <a:avLst/>
          </a:prstGeom>
        </p:spPr>
      </p:pic>
    </p:spTree>
    <p:extLst>
      <p:ext uri="{BB962C8B-B14F-4D97-AF65-F5344CB8AC3E}">
        <p14:creationId xmlns:p14="http://schemas.microsoft.com/office/powerpoint/2010/main" val="1354954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6A0783D2-DF17-573F-AD98-AE72741136DE}"/>
              </a:ext>
            </a:extLst>
          </p:cNvPr>
          <p:cNvPicPr>
            <a:picLocks noChangeAspect="1"/>
          </p:cNvPicPr>
          <p:nvPr/>
        </p:nvPicPr>
        <p:blipFill>
          <a:blip r:embed="rId2"/>
          <a:stretch>
            <a:fillRect/>
          </a:stretch>
        </p:blipFill>
        <p:spPr>
          <a:xfrm>
            <a:off x="929389" y="929390"/>
            <a:ext cx="10463135" cy="4811843"/>
          </a:xfrm>
          <a:prstGeom prst="rect">
            <a:avLst/>
          </a:prstGeom>
        </p:spPr>
      </p:pic>
    </p:spTree>
    <p:extLst>
      <p:ext uri="{BB962C8B-B14F-4D97-AF65-F5344CB8AC3E}">
        <p14:creationId xmlns:p14="http://schemas.microsoft.com/office/powerpoint/2010/main" val="3202619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5690CC1A-5E38-63A4-C6D5-385F4272F0DC}"/>
              </a:ext>
            </a:extLst>
          </p:cNvPr>
          <p:cNvPicPr>
            <a:picLocks noChangeAspect="1"/>
          </p:cNvPicPr>
          <p:nvPr/>
        </p:nvPicPr>
        <p:blipFill>
          <a:blip r:embed="rId2"/>
          <a:stretch>
            <a:fillRect/>
          </a:stretch>
        </p:blipFill>
        <p:spPr>
          <a:xfrm>
            <a:off x="1349115" y="1484026"/>
            <a:ext cx="9863528" cy="4032354"/>
          </a:xfrm>
          <a:prstGeom prst="rect">
            <a:avLst/>
          </a:prstGeom>
        </p:spPr>
      </p:pic>
    </p:spTree>
    <p:extLst>
      <p:ext uri="{BB962C8B-B14F-4D97-AF65-F5344CB8AC3E}">
        <p14:creationId xmlns:p14="http://schemas.microsoft.com/office/powerpoint/2010/main" val="1883026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C5DD6BE-2876-94D7-1128-73F38BADB2FF}"/>
              </a:ext>
            </a:extLst>
          </p:cNvPr>
          <p:cNvPicPr>
            <a:picLocks noChangeAspect="1"/>
          </p:cNvPicPr>
          <p:nvPr/>
        </p:nvPicPr>
        <p:blipFill>
          <a:blip r:embed="rId2"/>
          <a:stretch>
            <a:fillRect/>
          </a:stretch>
        </p:blipFill>
        <p:spPr>
          <a:xfrm>
            <a:off x="1124263" y="1259175"/>
            <a:ext cx="10088380" cy="4467068"/>
          </a:xfrm>
          <a:prstGeom prst="rect">
            <a:avLst/>
          </a:prstGeom>
        </p:spPr>
      </p:pic>
    </p:spTree>
    <p:extLst>
      <p:ext uri="{BB962C8B-B14F-4D97-AF65-F5344CB8AC3E}">
        <p14:creationId xmlns:p14="http://schemas.microsoft.com/office/powerpoint/2010/main" val="4262207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7A9C458E-7204-2D59-EE00-2ABF8FC4649D}"/>
              </a:ext>
            </a:extLst>
          </p:cNvPr>
          <p:cNvPicPr>
            <a:picLocks noChangeAspect="1"/>
          </p:cNvPicPr>
          <p:nvPr/>
        </p:nvPicPr>
        <p:blipFill>
          <a:blip r:embed="rId2"/>
          <a:stretch>
            <a:fillRect/>
          </a:stretch>
        </p:blipFill>
        <p:spPr>
          <a:xfrm>
            <a:off x="1019331" y="974360"/>
            <a:ext cx="10043410" cy="5081665"/>
          </a:xfrm>
          <a:prstGeom prst="rect">
            <a:avLst/>
          </a:prstGeom>
        </p:spPr>
      </p:pic>
    </p:spTree>
    <p:extLst>
      <p:ext uri="{BB962C8B-B14F-4D97-AF65-F5344CB8AC3E}">
        <p14:creationId xmlns:p14="http://schemas.microsoft.com/office/powerpoint/2010/main" val="3132111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5D2A080-B715-A41A-C6BC-C012D2F54297}"/>
              </a:ext>
            </a:extLst>
          </p:cNvPr>
          <p:cNvPicPr>
            <a:picLocks noChangeAspect="1"/>
          </p:cNvPicPr>
          <p:nvPr/>
        </p:nvPicPr>
        <p:blipFill>
          <a:blip r:embed="rId2"/>
          <a:stretch>
            <a:fillRect/>
          </a:stretch>
        </p:blipFill>
        <p:spPr>
          <a:xfrm>
            <a:off x="719528" y="839449"/>
            <a:ext cx="10807907" cy="4946754"/>
          </a:xfrm>
          <a:prstGeom prst="rect">
            <a:avLst/>
          </a:prstGeom>
        </p:spPr>
      </p:pic>
    </p:spTree>
    <p:extLst>
      <p:ext uri="{BB962C8B-B14F-4D97-AF65-F5344CB8AC3E}">
        <p14:creationId xmlns:p14="http://schemas.microsoft.com/office/powerpoint/2010/main" val="3685974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B6132FAA-842A-BB30-3EBD-0120594B50B9}"/>
              </a:ext>
            </a:extLst>
          </p:cNvPr>
          <p:cNvPicPr>
            <a:picLocks noChangeAspect="1"/>
          </p:cNvPicPr>
          <p:nvPr/>
        </p:nvPicPr>
        <p:blipFill>
          <a:blip r:embed="rId2"/>
          <a:stretch>
            <a:fillRect/>
          </a:stretch>
        </p:blipFill>
        <p:spPr>
          <a:xfrm>
            <a:off x="749508" y="1394085"/>
            <a:ext cx="10837889" cy="4586989"/>
          </a:xfrm>
          <a:prstGeom prst="rect">
            <a:avLst/>
          </a:prstGeom>
        </p:spPr>
      </p:pic>
    </p:spTree>
    <p:extLst>
      <p:ext uri="{BB962C8B-B14F-4D97-AF65-F5344CB8AC3E}">
        <p14:creationId xmlns:p14="http://schemas.microsoft.com/office/powerpoint/2010/main" val="41032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BD570D24-E30C-1FC3-6800-3409D9412737}"/>
              </a:ext>
            </a:extLst>
          </p:cNvPr>
          <p:cNvPicPr>
            <a:picLocks noChangeAspect="1"/>
          </p:cNvPicPr>
          <p:nvPr/>
        </p:nvPicPr>
        <p:blipFill>
          <a:blip r:embed="rId2"/>
          <a:stretch>
            <a:fillRect/>
          </a:stretch>
        </p:blipFill>
        <p:spPr>
          <a:xfrm>
            <a:off x="1094283" y="1379095"/>
            <a:ext cx="10013428" cy="4002374"/>
          </a:xfrm>
          <a:prstGeom prst="rect">
            <a:avLst/>
          </a:prstGeom>
        </p:spPr>
      </p:pic>
    </p:spTree>
    <p:extLst>
      <p:ext uri="{BB962C8B-B14F-4D97-AF65-F5344CB8AC3E}">
        <p14:creationId xmlns:p14="http://schemas.microsoft.com/office/powerpoint/2010/main" val="163475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35767A2-1E50-C988-BD47-90343BFC9ADE}"/>
              </a:ext>
            </a:extLst>
          </p:cNvPr>
          <p:cNvPicPr>
            <a:picLocks noChangeAspect="1"/>
          </p:cNvPicPr>
          <p:nvPr/>
        </p:nvPicPr>
        <p:blipFill>
          <a:blip r:embed="rId2"/>
          <a:stretch>
            <a:fillRect/>
          </a:stretch>
        </p:blipFill>
        <p:spPr>
          <a:xfrm>
            <a:off x="1289154" y="1229193"/>
            <a:ext cx="9938479" cy="4542020"/>
          </a:xfrm>
          <a:prstGeom prst="rect">
            <a:avLst/>
          </a:prstGeom>
        </p:spPr>
      </p:pic>
    </p:spTree>
    <p:extLst>
      <p:ext uri="{BB962C8B-B14F-4D97-AF65-F5344CB8AC3E}">
        <p14:creationId xmlns:p14="http://schemas.microsoft.com/office/powerpoint/2010/main" val="2581378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40F3681-037E-6EFE-11EA-4AEF8F63B64F}"/>
              </a:ext>
            </a:extLst>
          </p:cNvPr>
          <p:cNvPicPr>
            <a:picLocks noChangeAspect="1"/>
          </p:cNvPicPr>
          <p:nvPr/>
        </p:nvPicPr>
        <p:blipFill>
          <a:blip r:embed="rId2"/>
          <a:stretch>
            <a:fillRect/>
          </a:stretch>
        </p:blipFill>
        <p:spPr>
          <a:xfrm>
            <a:off x="1004341" y="944380"/>
            <a:ext cx="10358203" cy="5096655"/>
          </a:xfrm>
          <a:prstGeom prst="rect">
            <a:avLst/>
          </a:prstGeom>
        </p:spPr>
      </p:pic>
    </p:spTree>
    <p:extLst>
      <p:ext uri="{BB962C8B-B14F-4D97-AF65-F5344CB8AC3E}">
        <p14:creationId xmlns:p14="http://schemas.microsoft.com/office/powerpoint/2010/main" val="676334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5FB69D5A-8EC9-FA73-5951-E49182DE1322}"/>
              </a:ext>
            </a:extLst>
          </p:cNvPr>
          <p:cNvPicPr>
            <a:picLocks noChangeAspect="1"/>
          </p:cNvPicPr>
          <p:nvPr/>
        </p:nvPicPr>
        <p:blipFill>
          <a:blip r:embed="rId2"/>
          <a:stretch>
            <a:fillRect/>
          </a:stretch>
        </p:blipFill>
        <p:spPr>
          <a:xfrm>
            <a:off x="974361" y="1528997"/>
            <a:ext cx="10583055" cy="4047343"/>
          </a:xfrm>
          <a:prstGeom prst="rect">
            <a:avLst/>
          </a:prstGeom>
        </p:spPr>
      </p:pic>
    </p:spTree>
    <p:extLst>
      <p:ext uri="{BB962C8B-B14F-4D97-AF65-F5344CB8AC3E}">
        <p14:creationId xmlns:p14="http://schemas.microsoft.com/office/powerpoint/2010/main" val="4187142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D636085-908E-5C8B-517C-CDF0F1C2298C}"/>
              </a:ext>
            </a:extLst>
          </p:cNvPr>
          <p:cNvPicPr>
            <a:picLocks noChangeAspect="1"/>
          </p:cNvPicPr>
          <p:nvPr/>
        </p:nvPicPr>
        <p:blipFill>
          <a:blip r:embed="rId2"/>
          <a:stretch>
            <a:fillRect/>
          </a:stretch>
        </p:blipFill>
        <p:spPr>
          <a:xfrm>
            <a:off x="1304144" y="1499016"/>
            <a:ext cx="9848538" cy="3672591"/>
          </a:xfrm>
          <a:prstGeom prst="rect">
            <a:avLst/>
          </a:prstGeom>
        </p:spPr>
      </p:pic>
    </p:spTree>
    <p:extLst>
      <p:ext uri="{BB962C8B-B14F-4D97-AF65-F5344CB8AC3E}">
        <p14:creationId xmlns:p14="http://schemas.microsoft.com/office/powerpoint/2010/main" val="1973271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C5024DA9-F5FF-BA02-198D-5730DE2718A3}"/>
              </a:ext>
            </a:extLst>
          </p:cNvPr>
          <p:cNvPicPr>
            <a:picLocks noChangeAspect="1"/>
          </p:cNvPicPr>
          <p:nvPr/>
        </p:nvPicPr>
        <p:blipFill>
          <a:blip r:embed="rId2"/>
          <a:stretch>
            <a:fillRect/>
          </a:stretch>
        </p:blipFill>
        <p:spPr>
          <a:xfrm>
            <a:off x="1004341" y="794478"/>
            <a:ext cx="10553075" cy="4332157"/>
          </a:xfrm>
          <a:prstGeom prst="rect">
            <a:avLst/>
          </a:prstGeom>
        </p:spPr>
      </p:pic>
    </p:spTree>
    <p:extLst>
      <p:ext uri="{BB962C8B-B14F-4D97-AF65-F5344CB8AC3E}">
        <p14:creationId xmlns:p14="http://schemas.microsoft.com/office/powerpoint/2010/main" val="4060737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D12EC338-BC10-B85A-C36F-D590FADAD584}"/>
              </a:ext>
            </a:extLst>
          </p:cNvPr>
          <p:cNvPicPr>
            <a:picLocks noChangeAspect="1"/>
          </p:cNvPicPr>
          <p:nvPr/>
        </p:nvPicPr>
        <p:blipFill>
          <a:blip r:embed="rId2"/>
          <a:stretch>
            <a:fillRect/>
          </a:stretch>
        </p:blipFill>
        <p:spPr>
          <a:xfrm>
            <a:off x="884420" y="0"/>
            <a:ext cx="11047749" cy="6858000"/>
          </a:xfrm>
          <a:prstGeom prst="rect">
            <a:avLst/>
          </a:prstGeom>
        </p:spPr>
      </p:pic>
    </p:spTree>
    <p:extLst>
      <p:ext uri="{BB962C8B-B14F-4D97-AF65-F5344CB8AC3E}">
        <p14:creationId xmlns:p14="http://schemas.microsoft.com/office/powerpoint/2010/main" val="2360194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299DCEE-FF83-AAB7-A36F-714386B93167}"/>
              </a:ext>
            </a:extLst>
          </p:cNvPr>
          <p:cNvPicPr>
            <a:picLocks noChangeAspect="1"/>
          </p:cNvPicPr>
          <p:nvPr/>
        </p:nvPicPr>
        <p:blipFill>
          <a:blip r:embed="rId2"/>
          <a:stretch>
            <a:fillRect/>
          </a:stretch>
        </p:blipFill>
        <p:spPr>
          <a:xfrm>
            <a:off x="1154243" y="0"/>
            <a:ext cx="10298242" cy="6648450"/>
          </a:xfrm>
          <a:prstGeom prst="rect">
            <a:avLst/>
          </a:prstGeom>
        </p:spPr>
      </p:pic>
    </p:spTree>
    <p:extLst>
      <p:ext uri="{BB962C8B-B14F-4D97-AF65-F5344CB8AC3E}">
        <p14:creationId xmlns:p14="http://schemas.microsoft.com/office/powerpoint/2010/main" val="90151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6700F28-EEA1-0038-F854-3961246851B8}"/>
              </a:ext>
            </a:extLst>
          </p:cNvPr>
          <p:cNvPicPr>
            <a:picLocks noChangeAspect="1"/>
          </p:cNvPicPr>
          <p:nvPr/>
        </p:nvPicPr>
        <p:blipFill>
          <a:blip r:embed="rId2"/>
          <a:stretch>
            <a:fillRect/>
          </a:stretch>
        </p:blipFill>
        <p:spPr>
          <a:xfrm>
            <a:off x="809469" y="134911"/>
            <a:ext cx="10583056" cy="6723089"/>
          </a:xfrm>
          <a:prstGeom prst="rect">
            <a:avLst/>
          </a:prstGeom>
        </p:spPr>
      </p:pic>
    </p:spTree>
    <p:extLst>
      <p:ext uri="{BB962C8B-B14F-4D97-AF65-F5344CB8AC3E}">
        <p14:creationId xmlns:p14="http://schemas.microsoft.com/office/powerpoint/2010/main" val="301252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990BD678-2E93-D59F-FE19-A0E31563F61F}"/>
              </a:ext>
            </a:extLst>
          </p:cNvPr>
          <p:cNvPicPr>
            <a:picLocks noChangeAspect="1"/>
          </p:cNvPicPr>
          <p:nvPr/>
        </p:nvPicPr>
        <p:blipFill>
          <a:blip r:embed="rId2"/>
          <a:stretch>
            <a:fillRect/>
          </a:stretch>
        </p:blipFill>
        <p:spPr>
          <a:xfrm>
            <a:off x="944381" y="239843"/>
            <a:ext cx="10538086" cy="6490741"/>
          </a:xfrm>
          <a:prstGeom prst="rect">
            <a:avLst/>
          </a:prstGeom>
        </p:spPr>
      </p:pic>
    </p:spTree>
    <p:extLst>
      <p:ext uri="{BB962C8B-B14F-4D97-AF65-F5344CB8AC3E}">
        <p14:creationId xmlns:p14="http://schemas.microsoft.com/office/powerpoint/2010/main" val="1490639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47779D7-9745-CBF7-D4DB-99040BAEC9AC}"/>
              </a:ext>
            </a:extLst>
          </p:cNvPr>
          <p:cNvPicPr>
            <a:picLocks noChangeAspect="1"/>
          </p:cNvPicPr>
          <p:nvPr/>
        </p:nvPicPr>
        <p:blipFill>
          <a:blip r:embed="rId2"/>
          <a:stretch>
            <a:fillRect/>
          </a:stretch>
        </p:blipFill>
        <p:spPr>
          <a:xfrm>
            <a:off x="749508" y="209861"/>
            <a:ext cx="11092722" cy="6460761"/>
          </a:xfrm>
          <a:prstGeom prst="rect">
            <a:avLst/>
          </a:prstGeom>
        </p:spPr>
      </p:pic>
    </p:spTree>
    <p:extLst>
      <p:ext uri="{BB962C8B-B14F-4D97-AF65-F5344CB8AC3E}">
        <p14:creationId xmlns:p14="http://schemas.microsoft.com/office/powerpoint/2010/main" val="4286959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7BA6A5A5-B731-48A6-9BA1-39DF83951CC0}"/>
              </a:ext>
            </a:extLst>
          </p:cNvPr>
          <p:cNvPicPr>
            <a:picLocks noChangeAspect="1"/>
          </p:cNvPicPr>
          <p:nvPr/>
        </p:nvPicPr>
        <p:blipFill>
          <a:blip r:embed="rId2"/>
          <a:stretch>
            <a:fillRect/>
          </a:stretch>
        </p:blipFill>
        <p:spPr>
          <a:xfrm>
            <a:off x="749508" y="224851"/>
            <a:ext cx="10583055" cy="6041037"/>
          </a:xfrm>
          <a:prstGeom prst="rect">
            <a:avLst/>
          </a:prstGeom>
        </p:spPr>
      </p:pic>
    </p:spTree>
    <p:extLst>
      <p:ext uri="{BB962C8B-B14F-4D97-AF65-F5344CB8AC3E}">
        <p14:creationId xmlns:p14="http://schemas.microsoft.com/office/powerpoint/2010/main" val="3223840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8CFD70A-06A9-EA4D-6706-F81A76A49D90}"/>
              </a:ext>
            </a:extLst>
          </p:cNvPr>
          <p:cNvPicPr>
            <a:picLocks noChangeAspect="1"/>
          </p:cNvPicPr>
          <p:nvPr/>
        </p:nvPicPr>
        <p:blipFill>
          <a:blip r:embed="rId2"/>
          <a:stretch>
            <a:fillRect/>
          </a:stretch>
        </p:blipFill>
        <p:spPr>
          <a:xfrm>
            <a:off x="1379095" y="1319134"/>
            <a:ext cx="9713626" cy="4032355"/>
          </a:xfrm>
          <a:prstGeom prst="rect">
            <a:avLst/>
          </a:prstGeom>
        </p:spPr>
      </p:pic>
    </p:spTree>
    <p:extLst>
      <p:ext uri="{BB962C8B-B14F-4D97-AF65-F5344CB8AC3E}">
        <p14:creationId xmlns:p14="http://schemas.microsoft.com/office/powerpoint/2010/main" val="3868022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E142A4F-323E-8680-A7F2-7F2D23E20E4F}"/>
              </a:ext>
            </a:extLst>
          </p:cNvPr>
          <p:cNvPicPr>
            <a:picLocks noChangeAspect="1"/>
          </p:cNvPicPr>
          <p:nvPr/>
        </p:nvPicPr>
        <p:blipFill>
          <a:blip r:embed="rId2"/>
          <a:stretch>
            <a:fillRect/>
          </a:stretch>
        </p:blipFill>
        <p:spPr>
          <a:xfrm>
            <a:off x="1214203" y="1079292"/>
            <a:ext cx="9773587" cy="4676931"/>
          </a:xfrm>
          <a:prstGeom prst="rect">
            <a:avLst/>
          </a:prstGeom>
        </p:spPr>
      </p:pic>
    </p:spTree>
    <p:extLst>
      <p:ext uri="{BB962C8B-B14F-4D97-AF65-F5344CB8AC3E}">
        <p14:creationId xmlns:p14="http://schemas.microsoft.com/office/powerpoint/2010/main" val="2858607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9925FFF-9338-73B3-5D6D-4088F9254211}"/>
              </a:ext>
            </a:extLst>
          </p:cNvPr>
          <p:cNvPicPr>
            <a:picLocks noChangeAspect="1"/>
          </p:cNvPicPr>
          <p:nvPr/>
        </p:nvPicPr>
        <p:blipFill>
          <a:blip r:embed="rId2"/>
          <a:stretch>
            <a:fillRect/>
          </a:stretch>
        </p:blipFill>
        <p:spPr>
          <a:xfrm>
            <a:off x="659567" y="77724"/>
            <a:ext cx="11152682" cy="6780276"/>
          </a:xfrm>
          <a:prstGeom prst="rect">
            <a:avLst/>
          </a:prstGeom>
        </p:spPr>
      </p:pic>
    </p:spTree>
    <p:extLst>
      <p:ext uri="{BB962C8B-B14F-4D97-AF65-F5344CB8AC3E}">
        <p14:creationId xmlns:p14="http://schemas.microsoft.com/office/powerpoint/2010/main" val="2564880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0556BD2-A43D-85C3-9767-80C8847743C6}"/>
              </a:ext>
            </a:extLst>
          </p:cNvPr>
          <p:cNvPicPr>
            <a:picLocks noChangeAspect="1"/>
          </p:cNvPicPr>
          <p:nvPr/>
        </p:nvPicPr>
        <p:blipFill>
          <a:blip r:embed="rId2"/>
          <a:stretch>
            <a:fillRect/>
          </a:stretch>
        </p:blipFill>
        <p:spPr>
          <a:xfrm>
            <a:off x="929390" y="959370"/>
            <a:ext cx="10822899" cy="4961745"/>
          </a:xfrm>
          <a:prstGeom prst="rect">
            <a:avLst/>
          </a:prstGeom>
        </p:spPr>
      </p:pic>
    </p:spTree>
    <p:extLst>
      <p:ext uri="{BB962C8B-B14F-4D97-AF65-F5344CB8AC3E}">
        <p14:creationId xmlns:p14="http://schemas.microsoft.com/office/powerpoint/2010/main" val="3200140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B774C3C-6079-852F-4F11-8E27F9ED5A5D}"/>
              </a:ext>
            </a:extLst>
          </p:cNvPr>
          <p:cNvPicPr>
            <a:picLocks noChangeAspect="1"/>
          </p:cNvPicPr>
          <p:nvPr/>
        </p:nvPicPr>
        <p:blipFill>
          <a:blip r:embed="rId2"/>
          <a:stretch>
            <a:fillRect/>
          </a:stretch>
        </p:blipFill>
        <p:spPr>
          <a:xfrm>
            <a:off x="1214203" y="1379095"/>
            <a:ext cx="9848537" cy="4392118"/>
          </a:xfrm>
          <a:prstGeom prst="rect">
            <a:avLst/>
          </a:prstGeom>
        </p:spPr>
      </p:pic>
    </p:spTree>
    <p:extLst>
      <p:ext uri="{BB962C8B-B14F-4D97-AF65-F5344CB8AC3E}">
        <p14:creationId xmlns:p14="http://schemas.microsoft.com/office/powerpoint/2010/main" val="25636411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0AA30B6-BCB8-3A81-33C5-0B813BA1B98A}"/>
              </a:ext>
            </a:extLst>
          </p:cNvPr>
          <p:cNvPicPr>
            <a:picLocks noChangeAspect="1"/>
          </p:cNvPicPr>
          <p:nvPr/>
        </p:nvPicPr>
        <p:blipFill>
          <a:blip r:embed="rId3"/>
          <a:stretch>
            <a:fillRect/>
          </a:stretch>
        </p:blipFill>
        <p:spPr>
          <a:xfrm>
            <a:off x="1" y="194872"/>
            <a:ext cx="11962150" cy="6663128"/>
          </a:xfrm>
          <a:prstGeom prst="rect">
            <a:avLst/>
          </a:prstGeom>
        </p:spPr>
      </p:pic>
    </p:spTree>
    <p:extLst>
      <p:ext uri="{BB962C8B-B14F-4D97-AF65-F5344CB8AC3E}">
        <p14:creationId xmlns:p14="http://schemas.microsoft.com/office/powerpoint/2010/main" val="1629518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CCF678C-8FD0-AFD1-7526-DA52D66D185D}"/>
              </a:ext>
            </a:extLst>
          </p:cNvPr>
          <p:cNvPicPr>
            <a:picLocks noChangeAspect="1"/>
          </p:cNvPicPr>
          <p:nvPr/>
        </p:nvPicPr>
        <p:blipFill>
          <a:blip r:embed="rId2"/>
          <a:stretch>
            <a:fillRect/>
          </a:stretch>
        </p:blipFill>
        <p:spPr>
          <a:xfrm>
            <a:off x="509667" y="884420"/>
            <a:ext cx="11122700" cy="5126636"/>
          </a:xfrm>
          <a:prstGeom prst="rect">
            <a:avLst/>
          </a:prstGeom>
        </p:spPr>
      </p:pic>
    </p:spTree>
    <p:extLst>
      <p:ext uri="{BB962C8B-B14F-4D97-AF65-F5344CB8AC3E}">
        <p14:creationId xmlns:p14="http://schemas.microsoft.com/office/powerpoint/2010/main" val="22833386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A5A2079-C411-D9E2-1D6B-876CC5984E86}"/>
              </a:ext>
            </a:extLst>
          </p:cNvPr>
          <p:cNvSpPr txBox="1"/>
          <p:nvPr/>
        </p:nvSpPr>
        <p:spPr>
          <a:xfrm>
            <a:off x="1783829" y="970735"/>
            <a:ext cx="9218951" cy="4154984"/>
          </a:xfrm>
          <a:prstGeom prst="rect">
            <a:avLst/>
          </a:prstGeom>
          <a:noFill/>
        </p:spPr>
        <p:txBody>
          <a:bodyPr wrap="square" rtlCol="1">
            <a:spAutoFit/>
          </a:bodyPr>
          <a:lstStyle/>
          <a:p>
            <a:pPr algn="ctr"/>
            <a:r>
              <a:rPr lang="ar-OM" sz="4400" dirty="0">
                <a:latin typeface="Arabic Typesetting" panose="03020402040406030203" pitchFamily="66" charset="-78"/>
                <a:cs typeface="Arabic Typesetting" panose="03020402040406030203" pitchFamily="66" charset="-78"/>
              </a:rPr>
              <a:t>نشاط :</a:t>
            </a:r>
          </a:p>
          <a:p>
            <a:pPr algn="ctr"/>
            <a:r>
              <a:rPr lang="ar-OM" sz="4400" dirty="0">
                <a:latin typeface="Arabic Typesetting" panose="03020402040406030203" pitchFamily="66" charset="-78"/>
                <a:cs typeface="Arabic Typesetting" panose="03020402040406030203" pitchFamily="66" charset="-78"/>
              </a:rPr>
              <a:t>من خلال استمارة الزيارة الاشرافية للمعلمة :</a:t>
            </a:r>
            <a:r>
              <a:rPr lang="en-US" sz="4400" dirty="0">
                <a:latin typeface="Arabic Typesetting" panose="03020402040406030203" pitchFamily="66" charset="-78"/>
                <a:cs typeface="Arabic Typesetting" panose="03020402040406030203" pitchFamily="66" charset="-78"/>
              </a:rPr>
              <a:t> </a:t>
            </a:r>
            <a:endParaRPr lang="ar-OM" sz="4400" dirty="0">
              <a:latin typeface="Arabic Typesetting" panose="03020402040406030203" pitchFamily="66" charset="-78"/>
              <a:cs typeface="Arabic Typesetting" panose="03020402040406030203" pitchFamily="66" charset="-78"/>
            </a:endParaRPr>
          </a:p>
          <a:p>
            <a:pPr algn="ctr"/>
            <a:endParaRPr lang="en-US" sz="4400" dirty="0">
              <a:latin typeface="Arabic Typesetting" panose="03020402040406030203" pitchFamily="66" charset="-78"/>
              <a:cs typeface="Arabic Typesetting" panose="03020402040406030203" pitchFamily="66" charset="-78"/>
            </a:endParaRPr>
          </a:p>
          <a:p>
            <a:pPr algn="ctr"/>
            <a:r>
              <a:rPr lang="ar-OM" sz="4400" dirty="0">
                <a:latin typeface="Arabic Typesetting" panose="03020402040406030203" pitchFamily="66" charset="-78"/>
                <a:cs typeface="Arabic Typesetting" panose="03020402040406030203" pitchFamily="66" charset="-78"/>
              </a:rPr>
              <a:t>1) حددي أهم البرامج الاثرائية للمعلمة .</a:t>
            </a:r>
          </a:p>
          <a:p>
            <a:pPr algn="ctr"/>
            <a:endParaRPr lang="ar-OM" sz="4400" dirty="0">
              <a:latin typeface="Arabic Typesetting" panose="03020402040406030203" pitchFamily="66" charset="-78"/>
              <a:cs typeface="Arabic Typesetting" panose="03020402040406030203" pitchFamily="66" charset="-78"/>
            </a:endParaRPr>
          </a:p>
          <a:p>
            <a:pPr algn="ctr"/>
            <a:r>
              <a:rPr lang="ar-OM" sz="4400" dirty="0">
                <a:latin typeface="Arabic Typesetting" panose="03020402040406030203" pitchFamily="66" charset="-78"/>
                <a:cs typeface="Arabic Typesetting" panose="03020402040406030203" pitchFamily="66" charset="-78"/>
              </a:rPr>
              <a:t>2) حددي أهم البرامج التطويرية للمعلمة .</a:t>
            </a:r>
          </a:p>
        </p:txBody>
      </p:sp>
    </p:spTree>
    <p:extLst>
      <p:ext uri="{BB962C8B-B14F-4D97-AF65-F5344CB8AC3E}">
        <p14:creationId xmlns:p14="http://schemas.microsoft.com/office/powerpoint/2010/main" val="3556501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23AAF5C-D2B7-720A-4091-7117F5E16767}"/>
              </a:ext>
            </a:extLst>
          </p:cNvPr>
          <p:cNvPicPr>
            <a:picLocks noChangeAspect="1"/>
          </p:cNvPicPr>
          <p:nvPr/>
        </p:nvPicPr>
        <p:blipFill>
          <a:blip r:embed="rId2"/>
          <a:stretch>
            <a:fillRect/>
          </a:stretch>
        </p:blipFill>
        <p:spPr>
          <a:xfrm>
            <a:off x="573024" y="0"/>
            <a:ext cx="11045952" cy="6858000"/>
          </a:xfrm>
          <a:prstGeom prst="rect">
            <a:avLst/>
          </a:prstGeom>
        </p:spPr>
      </p:pic>
    </p:spTree>
    <p:extLst>
      <p:ext uri="{BB962C8B-B14F-4D97-AF65-F5344CB8AC3E}">
        <p14:creationId xmlns:p14="http://schemas.microsoft.com/office/powerpoint/2010/main" val="5408962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AD607E6-FAFF-AFE7-0F97-3F546ED1727A}"/>
              </a:ext>
            </a:extLst>
          </p:cNvPr>
          <p:cNvPicPr>
            <a:picLocks noChangeAspect="1"/>
          </p:cNvPicPr>
          <p:nvPr/>
        </p:nvPicPr>
        <p:blipFill>
          <a:blip r:embed="rId2"/>
          <a:stretch>
            <a:fillRect/>
          </a:stretch>
        </p:blipFill>
        <p:spPr>
          <a:xfrm>
            <a:off x="4152900" y="2324100"/>
            <a:ext cx="3886200" cy="2209800"/>
          </a:xfrm>
          <a:prstGeom prst="rect">
            <a:avLst/>
          </a:prstGeom>
        </p:spPr>
      </p:pic>
    </p:spTree>
    <p:extLst>
      <p:ext uri="{BB962C8B-B14F-4D97-AF65-F5344CB8AC3E}">
        <p14:creationId xmlns:p14="http://schemas.microsoft.com/office/powerpoint/2010/main" val="38247990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68096975-AA8B-8585-9976-CA5151C7337B}"/>
              </a:ext>
            </a:extLst>
          </p:cNvPr>
          <p:cNvPicPr>
            <a:picLocks noChangeAspect="1"/>
          </p:cNvPicPr>
          <p:nvPr/>
        </p:nvPicPr>
        <p:blipFill>
          <a:blip r:embed="rId2"/>
          <a:stretch>
            <a:fillRect/>
          </a:stretch>
        </p:blipFill>
        <p:spPr>
          <a:xfrm>
            <a:off x="2590800" y="1647825"/>
            <a:ext cx="7010400" cy="3562350"/>
          </a:xfrm>
          <a:prstGeom prst="rect">
            <a:avLst/>
          </a:prstGeom>
        </p:spPr>
      </p:pic>
    </p:spTree>
    <p:extLst>
      <p:ext uri="{BB962C8B-B14F-4D97-AF65-F5344CB8AC3E}">
        <p14:creationId xmlns:p14="http://schemas.microsoft.com/office/powerpoint/2010/main" val="16187414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263449F-3327-1063-B8A1-067EA36A6A96}"/>
              </a:ext>
            </a:extLst>
          </p:cNvPr>
          <p:cNvPicPr>
            <a:picLocks noChangeAspect="1"/>
          </p:cNvPicPr>
          <p:nvPr/>
        </p:nvPicPr>
        <p:blipFill>
          <a:blip r:embed="rId2"/>
          <a:stretch>
            <a:fillRect/>
          </a:stretch>
        </p:blipFill>
        <p:spPr>
          <a:xfrm>
            <a:off x="2023673" y="990600"/>
            <a:ext cx="8289560" cy="4876800"/>
          </a:xfrm>
          <a:prstGeom prst="rect">
            <a:avLst/>
          </a:prstGeom>
        </p:spPr>
      </p:pic>
    </p:spTree>
    <p:extLst>
      <p:ext uri="{BB962C8B-B14F-4D97-AF65-F5344CB8AC3E}">
        <p14:creationId xmlns:p14="http://schemas.microsoft.com/office/powerpoint/2010/main" val="12587040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1BE83A0-93CA-9709-5AEC-529A1E1ACB3E}"/>
              </a:ext>
            </a:extLst>
          </p:cNvPr>
          <p:cNvSpPr txBox="1"/>
          <p:nvPr/>
        </p:nvSpPr>
        <p:spPr>
          <a:xfrm>
            <a:off x="2098623" y="1675030"/>
            <a:ext cx="8319541" cy="2554545"/>
          </a:xfrm>
          <a:prstGeom prst="rect">
            <a:avLst/>
          </a:prstGeom>
          <a:noFill/>
        </p:spPr>
        <p:txBody>
          <a:bodyPr wrap="square" rtlCol="1">
            <a:spAutoFit/>
          </a:bodyPr>
          <a:lstStyle/>
          <a:p>
            <a:pPr algn="ctr"/>
            <a:r>
              <a:rPr lang="ar-OM" sz="4000" dirty="0">
                <a:latin typeface="Arabic Typesetting" panose="03020402040406030203" pitchFamily="66" charset="-78"/>
                <a:cs typeface="Arabic Typesetting" panose="03020402040406030203" pitchFamily="66" charset="-78"/>
              </a:rPr>
              <a:t>تطبيق عملي :</a:t>
            </a:r>
          </a:p>
          <a:p>
            <a:pPr algn="ctr"/>
            <a:r>
              <a:rPr lang="ar-OM" sz="4000" dirty="0">
                <a:latin typeface="Arabic Typesetting" panose="03020402040406030203" pitchFamily="66" charset="-78"/>
                <a:cs typeface="Arabic Typesetting" panose="03020402040406030203" pitchFamily="66" charset="-78"/>
              </a:rPr>
              <a:t>لتفعيل برنامج انماء مهني في البوابة التعليمية  ،</a:t>
            </a:r>
          </a:p>
          <a:p>
            <a:pPr algn="ctr"/>
            <a:r>
              <a:rPr lang="ar-OM" sz="4000" dirty="0">
                <a:latin typeface="Arabic Typesetting" panose="03020402040406030203" pitchFamily="66" charset="-78"/>
                <a:cs typeface="Arabic Typesetting" panose="03020402040406030203" pitchFamily="66" charset="-78"/>
              </a:rPr>
              <a:t>تقديم : الأستاذة  آلاء بنت عبد الله بن صالح بيت ضحى </a:t>
            </a:r>
          </a:p>
          <a:p>
            <a:pPr algn="ctr"/>
            <a:r>
              <a:rPr lang="ar-OM" sz="4000" dirty="0">
                <a:latin typeface="Arabic Typesetting" panose="03020402040406030203" pitchFamily="66" charset="-78"/>
                <a:cs typeface="Arabic Typesetting" panose="03020402040406030203" pitchFamily="66" charset="-78"/>
              </a:rPr>
              <a:t>مديرة مدرسة سبل السلام الخاصة للتعليم المبكر لتعليم القرآن الكريم </a:t>
            </a:r>
          </a:p>
        </p:txBody>
      </p:sp>
    </p:spTree>
    <p:extLst>
      <p:ext uri="{BB962C8B-B14F-4D97-AF65-F5344CB8AC3E}">
        <p14:creationId xmlns:p14="http://schemas.microsoft.com/office/powerpoint/2010/main" val="4158555146"/>
      </p:ext>
    </p:extLst>
  </p:cSld>
  <p:clrMapOvr>
    <a:masterClrMapping/>
  </p:clrMapOvr>
</p:sld>
</file>

<file path=ppt/theme/theme1.xml><?xml version="1.0" encoding="utf-8"?>
<a:theme xmlns:a="http://schemas.openxmlformats.org/drawingml/2006/main" name="Office 2013 - نسق 2022">
  <a:themeElements>
    <a:clrScheme name="Office 2013 - نسق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نسق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نسق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426</TotalTime>
  <Words>558</Words>
  <Application>Microsoft Office PowerPoint</Application>
  <PresentationFormat>شاشة عريضة</PresentationFormat>
  <Paragraphs>54</Paragraphs>
  <Slides>52</Slides>
  <Notes>1</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52</vt:i4>
      </vt:variant>
    </vt:vector>
  </HeadingPairs>
  <TitlesOfParts>
    <vt:vector size="58" baseType="lpstr">
      <vt:lpstr>Aptos</vt:lpstr>
      <vt:lpstr>Arabic Typesetting</vt:lpstr>
      <vt:lpstr>Arial</vt:lpstr>
      <vt:lpstr>Calibri</vt:lpstr>
      <vt:lpstr>Calibri Light</vt:lpstr>
      <vt:lpstr>Office 2013 - نسق 2022</vt:lpstr>
      <vt:lpstr>المديرية العامة للتربية والتعليم  بمحافظة ظفار  دائرة المدارس الخاصة قسم التعليم المبكر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muna60</dc:creator>
  <cp:lastModifiedBy>muna60</cp:lastModifiedBy>
  <cp:revision>6</cp:revision>
  <cp:lastPrinted>2025-10-13T14:46:48Z</cp:lastPrinted>
  <dcterms:created xsi:type="dcterms:W3CDTF">2025-05-16T08:28:53Z</dcterms:created>
  <dcterms:modified xsi:type="dcterms:W3CDTF">2025-10-16T03:17:23Z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5af2f3-15c0-42f7-aff1-8120ca254967_Enabled">
    <vt:lpwstr>true</vt:lpwstr>
  </property>
  <property fmtid="{D5CDD505-2E9C-101B-9397-08002B2CF9AE}" pid="3" name="MSIP_Label_c15af2f3-15c0-42f7-aff1-8120ca254967_SetDate">
    <vt:lpwstr>2025-05-16T08:54:00Z</vt:lpwstr>
  </property>
  <property fmtid="{D5CDD505-2E9C-101B-9397-08002B2CF9AE}" pid="4" name="MSIP_Label_c15af2f3-15c0-42f7-aff1-8120ca254967_Method">
    <vt:lpwstr>Standard</vt:lpwstr>
  </property>
  <property fmtid="{D5CDD505-2E9C-101B-9397-08002B2CF9AE}" pid="5" name="MSIP_Label_c15af2f3-15c0-42f7-aff1-8120ca254967_Name">
    <vt:lpwstr>defa4170-0d19-0005-0004-bc88714345d2</vt:lpwstr>
  </property>
  <property fmtid="{D5CDD505-2E9C-101B-9397-08002B2CF9AE}" pid="6" name="MSIP_Label_c15af2f3-15c0-42f7-aff1-8120ca254967_SiteId">
    <vt:lpwstr>04b4cb5d-cc41-401f-bd9d-4ca8a31a5c2f</vt:lpwstr>
  </property>
  <property fmtid="{D5CDD505-2E9C-101B-9397-08002B2CF9AE}" pid="7" name="MSIP_Label_c15af2f3-15c0-42f7-aff1-8120ca254967_ActionId">
    <vt:lpwstr>fc6fae66-0299-4a23-9e2e-246a5380c054</vt:lpwstr>
  </property>
  <property fmtid="{D5CDD505-2E9C-101B-9397-08002B2CF9AE}" pid="8" name="MSIP_Label_c15af2f3-15c0-42f7-aff1-8120ca254967_ContentBits">
    <vt:lpwstr>0</vt:lpwstr>
  </property>
  <property fmtid="{D5CDD505-2E9C-101B-9397-08002B2CF9AE}" pid="9" name="MSIP_Label_c15af2f3-15c0-42f7-aff1-8120ca254967_Tag">
    <vt:lpwstr>10, 3, 0, 1</vt:lpwstr>
  </property>
</Properties>
</file>