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3" r:id="rId3"/>
    <p:sldId id="262" r:id="rId4"/>
    <p:sldId id="257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2CECFD-61AC-444A-AFBC-7C28837F4156}" v="8" dt="2025-09-17T19:21:03.4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4b67684e-23c9-4fb1-8925-d185fbb898ec::" providerId="AD" clId="Web-{9F61C5DC-45C4-0DB2-8B75-0D06A716DB54}"/>
    <pc:docChg chg="modSld">
      <pc:chgData name="Guest User" userId="S::urn:spo:tenantanon#4b67684e-23c9-4fb1-8925-d185fbb898ec::" providerId="AD" clId="Web-{9F61C5DC-45C4-0DB2-8B75-0D06A716DB54}" dt="2025-09-11T05:55:13.824" v="53"/>
      <pc:docMkLst>
        <pc:docMk/>
      </pc:docMkLst>
      <pc:sldChg chg="modSp">
        <pc:chgData name="Guest User" userId="S::urn:spo:tenantanon#4b67684e-23c9-4fb1-8925-d185fbb898ec::" providerId="AD" clId="Web-{9F61C5DC-45C4-0DB2-8B75-0D06A716DB54}" dt="2025-09-11T05:42:39.118" v="50" actId="1076"/>
        <pc:sldMkLst>
          <pc:docMk/>
          <pc:sldMk cId="2245384550" sldId="256"/>
        </pc:sldMkLst>
        <pc:spChg chg="mod">
          <ac:chgData name="Guest User" userId="S::urn:spo:tenantanon#4b67684e-23c9-4fb1-8925-d185fbb898ec::" providerId="AD" clId="Web-{9F61C5DC-45C4-0DB2-8B75-0D06A716DB54}" dt="2025-09-11T05:42:31.790" v="49" actId="1076"/>
          <ac:spMkLst>
            <pc:docMk/>
            <pc:sldMk cId="2245384550" sldId="256"/>
            <ac:spMk id="2" creationId="{0B76058C-F768-CADD-B545-36F0C23C7335}"/>
          </ac:spMkLst>
        </pc:spChg>
        <pc:spChg chg="mod">
          <ac:chgData name="Guest User" userId="S::urn:spo:tenantanon#4b67684e-23c9-4fb1-8925-d185fbb898ec::" providerId="AD" clId="Web-{9F61C5DC-45C4-0DB2-8B75-0D06A716DB54}" dt="2025-09-11T05:42:39.118" v="50" actId="1076"/>
          <ac:spMkLst>
            <pc:docMk/>
            <pc:sldMk cId="2245384550" sldId="256"/>
            <ac:spMk id="3" creationId="{CA41A1F5-42A9-696B-C34E-A1161006936A}"/>
          </ac:spMkLst>
        </pc:spChg>
      </pc:sldChg>
      <pc:sldChg chg="delSp">
        <pc:chgData name="Guest User" userId="S::urn:spo:tenantanon#4b67684e-23c9-4fb1-8925-d185fbb898ec::" providerId="AD" clId="Web-{9F61C5DC-45C4-0DB2-8B75-0D06A716DB54}" dt="2025-09-11T05:55:08.917" v="52"/>
        <pc:sldMkLst>
          <pc:docMk/>
          <pc:sldMk cId="432762407" sldId="257"/>
        </pc:sldMkLst>
      </pc:sldChg>
      <pc:sldChg chg="delSp">
        <pc:chgData name="Guest User" userId="S::urn:spo:tenantanon#4b67684e-23c9-4fb1-8925-d185fbb898ec::" providerId="AD" clId="Web-{9F61C5DC-45C4-0DB2-8B75-0D06A716DB54}" dt="2025-09-11T05:55:13.824" v="53"/>
        <pc:sldMkLst>
          <pc:docMk/>
          <pc:sldMk cId="3046987778" sldId="262"/>
        </pc:sldMkLst>
      </pc:sldChg>
    </pc:docChg>
  </pc:docChgLst>
  <pc:docChgLst>
    <pc:chgData name="muna60" userId="ae80ec9d-4522-47d7-927a-018c62d77689" providerId="ADAL" clId="{ECFC79A8-0BFC-42F7-A7A3-9329932E4E18}"/>
    <pc:docChg chg="undo custSel addSld modSld">
      <pc:chgData name="muna60" userId="ae80ec9d-4522-47d7-927a-018c62d77689" providerId="ADAL" clId="{ECFC79A8-0BFC-42F7-A7A3-9329932E4E18}" dt="2025-09-17T19:22:01.910" v="214" actId="26606"/>
      <pc:docMkLst>
        <pc:docMk/>
      </pc:docMkLst>
      <pc:sldChg chg="modSp mod">
        <pc:chgData name="muna60" userId="ae80ec9d-4522-47d7-927a-018c62d77689" providerId="ADAL" clId="{ECFC79A8-0BFC-42F7-A7A3-9329932E4E18}" dt="2025-09-17T16:13:56.810" v="4" actId="20577"/>
        <pc:sldMkLst>
          <pc:docMk/>
          <pc:sldMk cId="2245384550" sldId="256"/>
        </pc:sldMkLst>
        <pc:spChg chg="mod">
          <ac:chgData name="muna60" userId="ae80ec9d-4522-47d7-927a-018c62d77689" providerId="ADAL" clId="{ECFC79A8-0BFC-42F7-A7A3-9329932E4E18}" dt="2025-09-17T16:13:56.810" v="4" actId="20577"/>
          <ac:spMkLst>
            <pc:docMk/>
            <pc:sldMk cId="2245384550" sldId="256"/>
            <ac:spMk id="3" creationId="{CA41A1F5-42A9-696B-C34E-A1161006936A}"/>
          </ac:spMkLst>
        </pc:spChg>
      </pc:sldChg>
      <pc:sldChg chg="addSp delSp modSp new mod modAnim">
        <pc:chgData name="muna60" userId="ae80ec9d-4522-47d7-927a-018c62d77689" providerId="ADAL" clId="{ECFC79A8-0BFC-42F7-A7A3-9329932E4E18}" dt="2025-09-17T19:16:46.191" v="164" actId="255"/>
        <pc:sldMkLst>
          <pc:docMk/>
          <pc:sldMk cId="779217426" sldId="273"/>
        </pc:sldMkLst>
        <pc:spChg chg="add del mod">
          <ac:chgData name="muna60" userId="ae80ec9d-4522-47d7-927a-018c62d77689" providerId="ADAL" clId="{ECFC79A8-0BFC-42F7-A7A3-9329932E4E18}" dt="2025-09-17T19:14:11.114" v="158" actId="26606"/>
          <ac:spMkLst>
            <pc:docMk/>
            <pc:sldMk cId="779217426" sldId="273"/>
            <ac:spMk id="2" creationId="{A86EE181-FD1D-495A-2EB2-3A6FF768DB44}"/>
          </ac:spMkLst>
        </pc:spChg>
        <pc:graphicFrameChg chg="add mod">
          <ac:chgData name="muna60" userId="ae80ec9d-4522-47d7-927a-018c62d77689" providerId="ADAL" clId="{ECFC79A8-0BFC-42F7-A7A3-9329932E4E18}" dt="2025-09-17T19:16:46.191" v="164" actId="255"/>
          <ac:graphicFrameMkLst>
            <pc:docMk/>
            <pc:sldMk cId="779217426" sldId="273"/>
            <ac:graphicFrameMk id="4" creationId="{32A3446E-6C5D-4B45-E40D-4F87348E9A0C}"/>
          </ac:graphicFrameMkLst>
        </pc:graphicFrameChg>
      </pc:sldChg>
      <pc:sldChg chg="addSp modSp new mod setBg">
        <pc:chgData name="muna60" userId="ae80ec9d-4522-47d7-927a-018c62d77689" providerId="ADAL" clId="{ECFC79A8-0BFC-42F7-A7A3-9329932E4E18}" dt="2025-09-17T19:20:05.025" v="205" actId="1076"/>
        <pc:sldMkLst>
          <pc:docMk/>
          <pc:sldMk cId="2275607153" sldId="274"/>
        </pc:sldMkLst>
        <pc:spChg chg="add mod">
          <ac:chgData name="muna60" userId="ae80ec9d-4522-47d7-927a-018c62d77689" providerId="ADAL" clId="{ECFC79A8-0BFC-42F7-A7A3-9329932E4E18}" dt="2025-09-17T19:20:05.025" v="205" actId="1076"/>
          <ac:spMkLst>
            <pc:docMk/>
            <pc:sldMk cId="2275607153" sldId="274"/>
            <ac:spMk id="2" creationId="{CD328F58-6B8E-99D6-4C7C-5CC970BEB6FB}"/>
          </ac:spMkLst>
        </pc:spChg>
        <pc:spChg chg="add">
          <ac:chgData name="muna60" userId="ae80ec9d-4522-47d7-927a-018c62d77689" providerId="ADAL" clId="{ECFC79A8-0BFC-42F7-A7A3-9329932E4E18}" dt="2025-09-17T19:19:21.533" v="201" actId="26606"/>
          <ac:spMkLst>
            <pc:docMk/>
            <pc:sldMk cId="2275607153" sldId="274"/>
            <ac:spMk id="7" creationId="{A8DB9CD9-59B1-4D73-BC4C-98796A48EF9B}"/>
          </ac:spMkLst>
        </pc:spChg>
        <pc:spChg chg="add">
          <ac:chgData name="muna60" userId="ae80ec9d-4522-47d7-927a-018c62d77689" providerId="ADAL" clId="{ECFC79A8-0BFC-42F7-A7A3-9329932E4E18}" dt="2025-09-17T19:19:21.533" v="201" actId="26606"/>
          <ac:spMkLst>
            <pc:docMk/>
            <pc:sldMk cId="2275607153" sldId="274"/>
            <ac:spMk id="9" creationId="{8874A6A9-41FF-4E33-AFA8-F9F81436A59E}"/>
          </ac:spMkLst>
        </pc:spChg>
        <pc:grpChg chg="add">
          <ac:chgData name="muna60" userId="ae80ec9d-4522-47d7-927a-018c62d77689" providerId="ADAL" clId="{ECFC79A8-0BFC-42F7-A7A3-9329932E4E18}" dt="2025-09-17T19:19:21.533" v="201" actId="26606"/>
          <ac:grpSpMkLst>
            <pc:docMk/>
            <pc:sldMk cId="2275607153" sldId="274"/>
            <ac:grpSpMk id="11" creationId="{721D730E-1F97-4071-B143-B05E6D2599BC}"/>
          </ac:grpSpMkLst>
        </pc:grpChg>
      </pc:sldChg>
      <pc:sldChg chg="addSp delSp modSp new mod setBg">
        <pc:chgData name="muna60" userId="ae80ec9d-4522-47d7-927a-018c62d77689" providerId="ADAL" clId="{ECFC79A8-0BFC-42F7-A7A3-9329932E4E18}" dt="2025-09-17T19:22:01.910" v="214" actId="26606"/>
        <pc:sldMkLst>
          <pc:docMk/>
          <pc:sldMk cId="3803572793" sldId="275"/>
        </pc:sldMkLst>
        <pc:spChg chg="add del">
          <ac:chgData name="muna60" userId="ae80ec9d-4522-47d7-927a-018c62d77689" providerId="ADAL" clId="{ECFC79A8-0BFC-42F7-A7A3-9329932E4E18}" dt="2025-09-17T19:21:53.899" v="209" actId="26606"/>
          <ac:spMkLst>
            <pc:docMk/>
            <pc:sldMk cId="3803572793" sldId="275"/>
            <ac:spMk id="7" creationId="{E559D998-AB6C-46E1-B394-118E9A1E2D62}"/>
          </ac:spMkLst>
        </pc:spChg>
        <pc:spChg chg="add del">
          <ac:chgData name="muna60" userId="ae80ec9d-4522-47d7-927a-018c62d77689" providerId="ADAL" clId="{ECFC79A8-0BFC-42F7-A7A3-9329932E4E18}" dt="2025-09-17T19:21:58.398" v="211" actId="26606"/>
          <ac:spMkLst>
            <pc:docMk/>
            <pc:sldMk cId="3803572793" sldId="275"/>
            <ac:spMk id="9" creationId="{8DBEAE55-3EA1-41D7-A212-5F7D8986C1F2}"/>
          </ac:spMkLst>
        </pc:spChg>
        <pc:spChg chg="add del">
          <ac:chgData name="muna60" userId="ae80ec9d-4522-47d7-927a-018c62d77689" providerId="ADAL" clId="{ECFC79A8-0BFC-42F7-A7A3-9329932E4E18}" dt="2025-09-17T19:21:58.398" v="211" actId="26606"/>
          <ac:spMkLst>
            <pc:docMk/>
            <pc:sldMk cId="3803572793" sldId="275"/>
            <ac:spMk id="10" creationId="{8950AD4C-6AF3-49F8-94E1-DBCAFB39478B}"/>
          </ac:spMkLst>
        </pc:spChg>
        <pc:spChg chg="add del">
          <ac:chgData name="muna60" userId="ae80ec9d-4522-47d7-927a-018c62d77689" providerId="ADAL" clId="{ECFC79A8-0BFC-42F7-A7A3-9329932E4E18}" dt="2025-09-17T19:21:58.398" v="211" actId="26606"/>
          <ac:spMkLst>
            <pc:docMk/>
            <pc:sldMk cId="3803572793" sldId="275"/>
            <ac:spMk id="11" creationId="{CFC5F0E7-644F-4101-BE72-12825CF537E7}"/>
          </ac:spMkLst>
        </pc:spChg>
        <pc:spChg chg="add del">
          <ac:chgData name="muna60" userId="ae80ec9d-4522-47d7-927a-018c62d77689" providerId="ADAL" clId="{ECFC79A8-0BFC-42F7-A7A3-9329932E4E18}" dt="2025-09-17T19:21:58.398" v="211" actId="26606"/>
          <ac:spMkLst>
            <pc:docMk/>
            <pc:sldMk cId="3803572793" sldId="275"/>
            <ac:spMk id="13" creationId="{B1F9B6B4-B0C4-45C6-A086-901C960D03E7}"/>
          </ac:spMkLst>
        </pc:spChg>
        <pc:spChg chg="add del">
          <ac:chgData name="muna60" userId="ae80ec9d-4522-47d7-927a-018c62d77689" providerId="ADAL" clId="{ECFC79A8-0BFC-42F7-A7A3-9329932E4E18}" dt="2025-09-17T19:22:01.910" v="213" actId="26606"/>
          <ac:spMkLst>
            <pc:docMk/>
            <pc:sldMk cId="3803572793" sldId="275"/>
            <ac:spMk id="15" creationId="{6680F1D3-7650-4307-A001-0163AD371D29}"/>
          </ac:spMkLst>
        </pc:spChg>
        <pc:spChg chg="add">
          <ac:chgData name="muna60" userId="ae80ec9d-4522-47d7-927a-018c62d77689" providerId="ADAL" clId="{ECFC79A8-0BFC-42F7-A7A3-9329932E4E18}" dt="2025-09-17T19:22:01.910" v="214" actId="26606"/>
          <ac:spMkLst>
            <pc:docMk/>
            <pc:sldMk cId="3803572793" sldId="275"/>
            <ac:spMk id="17" creationId="{16B067B1-F4E5-4FDF-813D-C9E872E80075}"/>
          </ac:spMkLst>
        </pc:spChg>
        <pc:picChg chg="add mod">
          <ac:chgData name="muna60" userId="ae80ec9d-4522-47d7-927a-018c62d77689" providerId="ADAL" clId="{ECFC79A8-0BFC-42F7-A7A3-9329932E4E18}" dt="2025-09-17T19:22:01.910" v="214" actId="26606"/>
          <ac:picMkLst>
            <pc:docMk/>
            <pc:sldMk cId="3803572793" sldId="275"/>
            <ac:picMk id="2" creationId="{280EB5B6-6B71-C2CE-8647-A94782CD7E9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6E393F-C750-4286-9466-6E7F951C1C2E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F2262DE-340B-4A1A-8355-057F5DD1953D}">
      <dgm:prSet custT="1"/>
      <dgm:spPr/>
      <dgm:t>
        <a:bodyPr/>
        <a:lstStyle/>
        <a:p>
          <a:r>
            <a:rPr lang="ar-OM" sz="1800" b="1" dirty="0"/>
            <a:t>المحاور :</a:t>
          </a:r>
          <a:endParaRPr lang="en-US" sz="1800" dirty="0"/>
        </a:p>
      </dgm:t>
    </dgm:pt>
    <dgm:pt modelId="{A9F67FC9-6694-4685-B829-E67D9A09DBDD}" type="parTrans" cxnId="{C79AACB4-AB7A-4B79-8347-0D1C1864935F}">
      <dgm:prSet/>
      <dgm:spPr/>
      <dgm:t>
        <a:bodyPr/>
        <a:lstStyle/>
        <a:p>
          <a:endParaRPr lang="en-US"/>
        </a:p>
      </dgm:t>
    </dgm:pt>
    <dgm:pt modelId="{749BE701-1CAB-4BE4-9B34-D29EE7D8B1CB}" type="sibTrans" cxnId="{C79AACB4-AB7A-4B79-8347-0D1C1864935F}">
      <dgm:prSet/>
      <dgm:spPr/>
      <dgm:t>
        <a:bodyPr/>
        <a:lstStyle/>
        <a:p>
          <a:endParaRPr lang="en-US"/>
        </a:p>
      </dgm:t>
    </dgm:pt>
    <dgm:pt modelId="{5ED073FB-9B97-4ECF-A8D0-53384D3505EF}">
      <dgm:prSet custT="1"/>
      <dgm:spPr/>
      <dgm:t>
        <a:bodyPr/>
        <a:lstStyle/>
        <a:p>
          <a:r>
            <a:rPr lang="ar-OM" sz="1800" b="1" dirty="0"/>
            <a:t>المقدمة </a:t>
          </a:r>
          <a:endParaRPr lang="en-US" sz="1800" dirty="0"/>
        </a:p>
      </dgm:t>
    </dgm:pt>
    <dgm:pt modelId="{0AA08133-7D43-46B1-A53D-9F0BE3B8906D}" type="parTrans" cxnId="{8C9B4C61-27B3-452C-AA0A-28DAFBA19B84}">
      <dgm:prSet/>
      <dgm:spPr/>
      <dgm:t>
        <a:bodyPr/>
        <a:lstStyle/>
        <a:p>
          <a:endParaRPr lang="en-US" sz="1800"/>
        </a:p>
      </dgm:t>
    </dgm:pt>
    <dgm:pt modelId="{A35F59BD-F08F-4BC3-A1C3-2E06EB7C7F40}" type="sibTrans" cxnId="{8C9B4C61-27B3-452C-AA0A-28DAFBA19B84}">
      <dgm:prSet/>
      <dgm:spPr/>
      <dgm:t>
        <a:bodyPr/>
        <a:lstStyle/>
        <a:p>
          <a:endParaRPr lang="en-US"/>
        </a:p>
      </dgm:t>
    </dgm:pt>
    <dgm:pt modelId="{B5137485-B835-435F-A3AF-758E42C3C680}">
      <dgm:prSet custT="1"/>
      <dgm:spPr/>
      <dgm:t>
        <a:bodyPr/>
        <a:lstStyle/>
        <a:p>
          <a:r>
            <a:rPr lang="ar-OM" sz="1800" b="1"/>
            <a:t>مفهوم الخطة </a:t>
          </a:r>
          <a:endParaRPr lang="en-US" sz="1800"/>
        </a:p>
      </dgm:t>
    </dgm:pt>
    <dgm:pt modelId="{8699CCEC-688C-40F6-B5E6-842220991229}" type="parTrans" cxnId="{CCF09CB0-E2F9-42E2-8BF9-D67BC99275AB}">
      <dgm:prSet/>
      <dgm:spPr/>
      <dgm:t>
        <a:bodyPr/>
        <a:lstStyle/>
        <a:p>
          <a:endParaRPr lang="en-US" sz="1800"/>
        </a:p>
      </dgm:t>
    </dgm:pt>
    <dgm:pt modelId="{96D973DF-E46F-44B5-8847-7DC74A2469B0}" type="sibTrans" cxnId="{CCF09CB0-E2F9-42E2-8BF9-D67BC99275AB}">
      <dgm:prSet/>
      <dgm:spPr/>
      <dgm:t>
        <a:bodyPr/>
        <a:lstStyle/>
        <a:p>
          <a:endParaRPr lang="en-US"/>
        </a:p>
      </dgm:t>
    </dgm:pt>
    <dgm:pt modelId="{9E1B2E14-69E6-4A70-BB9D-60858502398F}">
      <dgm:prSet custT="1"/>
      <dgm:spPr/>
      <dgm:t>
        <a:bodyPr/>
        <a:lstStyle/>
        <a:p>
          <a:r>
            <a:rPr lang="ar-OM" sz="1800" b="1"/>
            <a:t>مراحل اعداد الخطة </a:t>
          </a:r>
          <a:endParaRPr lang="en-US" sz="1800"/>
        </a:p>
      </dgm:t>
    </dgm:pt>
    <dgm:pt modelId="{9A89E560-36B0-4C3F-A2C1-23AC0B437157}" type="parTrans" cxnId="{84755309-75F1-45A7-ACD4-716AC9EBE114}">
      <dgm:prSet/>
      <dgm:spPr/>
      <dgm:t>
        <a:bodyPr/>
        <a:lstStyle/>
        <a:p>
          <a:endParaRPr lang="en-US" sz="1800"/>
        </a:p>
      </dgm:t>
    </dgm:pt>
    <dgm:pt modelId="{125B79C4-7393-45E9-9142-51B981DECFCF}" type="sibTrans" cxnId="{84755309-75F1-45A7-ACD4-716AC9EBE114}">
      <dgm:prSet/>
      <dgm:spPr/>
      <dgm:t>
        <a:bodyPr/>
        <a:lstStyle/>
        <a:p>
          <a:endParaRPr lang="en-US"/>
        </a:p>
      </dgm:t>
    </dgm:pt>
    <dgm:pt modelId="{E6CA2C7D-7B27-4C3F-B9DF-F00D892A7B29}">
      <dgm:prSet custT="1"/>
      <dgm:spPr/>
      <dgm:t>
        <a:bodyPr/>
        <a:lstStyle/>
        <a:p>
          <a:r>
            <a:rPr lang="ar-OM" sz="1800" b="1"/>
            <a:t>مصادر اعداد الخطة</a:t>
          </a:r>
          <a:endParaRPr lang="en-US" sz="1800"/>
        </a:p>
      </dgm:t>
    </dgm:pt>
    <dgm:pt modelId="{F601AF04-CA48-4E8E-8D2C-BEE861871A26}" type="parTrans" cxnId="{BA6B99BC-B6AE-4375-8A82-A00624516BD7}">
      <dgm:prSet/>
      <dgm:spPr/>
      <dgm:t>
        <a:bodyPr/>
        <a:lstStyle/>
        <a:p>
          <a:endParaRPr lang="en-US" sz="1800"/>
        </a:p>
      </dgm:t>
    </dgm:pt>
    <dgm:pt modelId="{5DE24813-554D-47A5-B5E5-91E1668E4A39}" type="sibTrans" cxnId="{BA6B99BC-B6AE-4375-8A82-A00624516BD7}">
      <dgm:prSet/>
      <dgm:spPr/>
      <dgm:t>
        <a:bodyPr/>
        <a:lstStyle/>
        <a:p>
          <a:endParaRPr lang="en-US"/>
        </a:p>
      </dgm:t>
    </dgm:pt>
    <dgm:pt modelId="{1A05DB3C-9F7A-4E71-9147-A2C58B62462E}">
      <dgm:prSet custT="1"/>
      <dgm:spPr/>
      <dgm:t>
        <a:bodyPr/>
        <a:lstStyle/>
        <a:p>
          <a:r>
            <a:rPr lang="ar-OM" sz="1800" b="1"/>
            <a:t>سجل الخطة المدرسية </a:t>
          </a:r>
          <a:endParaRPr lang="en-US" sz="1800"/>
        </a:p>
      </dgm:t>
    </dgm:pt>
    <dgm:pt modelId="{718118DD-C394-4C01-B02D-3E5198B9C443}" type="parTrans" cxnId="{AE79F96D-83B1-4D1F-8679-169BA4BBC6B6}">
      <dgm:prSet/>
      <dgm:spPr/>
      <dgm:t>
        <a:bodyPr/>
        <a:lstStyle/>
        <a:p>
          <a:endParaRPr lang="en-US" sz="1800"/>
        </a:p>
      </dgm:t>
    </dgm:pt>
    <dgm:pt modelId="{66738A56-4699-45E1-AFE4-275928CE909E}" type="sibTrans" cxnId="{AE79F96D-83B1-4D1F-8679-169BA4BBC6B6}">
      <dgm:prSet/>
      <dgm:spPr/>
      <dgm:t>
        <a:bodyPr/>
        <a:lstStyle/>
        <a:p>
          <a:endParaRPr lang="en-US"/>
        </a:p>
      </dgm:t>
    </dgm:pt>
    <dgm:pt modelId="{928FD376-BFB6-4A29-B22A-F6594369686B}">
      <dgm:prSet custT="1"/>
      <dgm:spPr/>
      <dgm:t>
        <a:bodyPr/>
        <a:lstStyle/>
        <a:p>
          <a:r>
            <a:rPr lang="ar-OM" sz="1800" b="1"/>
            <a:t>تطبيق عملي </a:t>
          </a:r>
          <a:endParaRPr lang="en-US" sz="1800"/>
        </a:p>
      </dgm:t>
    </dgm:pt>
    <dgm:pt modelId="{AD21DD58-7A23-442A-A9FC-EA832EC1AAA1}" type="parTrans" cxnId="{79925DA1-D1D8-42CE-8E94-F65FD30D6B11}">
      <dgm:prSet/>
      <dgm:spPr/>
      <dgm:t>
        <a:bodyPr/>
        <a:lstStyle/>
        <a:p>
          <a:endParaRPr lang="en-US" sz="1800"/>
        </a:p>
      </dgm:t>
    </dgm:pt>
    <dgm:pt modelId="{5EF072DC-236B-4227-978F-8CBB421CAA08}" type="sibTrans" cxnId="{79925DA1-D1D8-42CE-8E94-F65FD30D6B11}">
      <dgm:prSet/>
      <dgm:spPr/>
      <dgm:t>
        <a:bodyPr/>
        <a:lstStyle/>
        <a:p>
          <a:endParaRPr lang="en-US"/>
        </a:p>
      </dgm:t>
    </dgm:pt>
    <dgm:pt modelId="{3700795E-6039-4F07-BA28-E8AD3A4020F1}" type="pres">
      <dgm:prSet presAssocID="{DF6E393F-C750-4286-9466-6E7F951C1C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82041EE-BC2C-4BBA-A52A-F22D69F0D7D6}" type="pres">
      <dgm:prSet presAssocID="{7F2262DE-340B-4A1A-8355-057F5DD1953D}" presName="hierRoot1" presStyleCnt="0">
        <dgm:presLayoutVars>
          <dgm:hierBranch val="init"/>
        </dgm:presLayoutVars>
      </dgm:prSet>
      <dgm:spPr/>
    </dgm:pt>
    <dgm:pt modelId="{06C19A14-3443-4AF4-8032-F2397B35A635}" type="pres">
      <dgm:prSet presAssocID="{7F2262DE-340B-4A1A-8355-057F5DD1953D}" presName="rootComposite1" presStyleCnt="0"/>
      <dgm:spPr/>
    </dgm:pt>
    <dgm:pt modelId="{BCEA656B-9B4D-410C-BEF3-C34B1DDCCEB8}" type="pres">
      <dgm:prSet presAssocID="{7F2262DE-340B-4A1A-8355-057F5DD1953D}" presName="rootText1" presStyleLbl="node0" presStyleIdx="0" presStyleCnt="1">
        <dgm:presLayoutVars>
          <dgm:chPref val="3"/>
        </dgm:presLayoutVars>
      </dgm:prSet>
      <dgm:spPr/>
    </dgm:pt>
    <dgm:pt modelId="{9D9F373F-506F-4352-9836-3D90345B7933}" type="pres">
      <dgm:prSet presAssocID="{7F2262DE-340B-4A1A-8355-057F5DD1953D}" presName="rootConnector1" presStyleLbl="node1" presStyleIdx="0" presStyleCnt="0"/>
      <dgm:spPr/>
    </dgm:pt>
    <dgm:pt modelId="{8348D578-1301-4B82-8597-40A925F813CD}" type="pres">
      <dgm:prSet presAssocID="{7F2262DE-340B-4A1A-8355-057F5DD1953D}" presName="hierChild2" presStyleCnt="0"/>
      <dgm:spPr/>
    </dgm:pt>
    <dgm:pt modelId="{826B9E14-97A3-4A0A-A29C-389CE7D37600}" type="pres">
      <dgm:prSet presAssocID="{0AA08133-7D43-46B1-A53D-9F0BE3B8906D}" presName="Name64" presStyleLbl="parChTrans1D2" presStyleIdx="0" presStyleCnt="6"/>
      <dgm:spPr/>
    </dgm:pt>
    <dgm:pt modelId="{F08634E4-F610-4D84-92D0-B100682DABA7}" type="pres">
      <dgm:prSet presAssocID="{5ED073FB-9B97-4ECF-A8D0-53384D3505EF}" presName="hierRoot2" presStyleCnt="0">
        <dgm:presLayoutVars>
          <dgm:hierBranch val="init"/>
        </dgm:presLayoutVars>
      </dgm:prSet>
      <dgm:spPr/>
    </dgm:pt>
    <dgm:pt modelId="{E1240F0A-71A3-4A6E-ACD3-4647EEC1E71D}" type="pres">
      <dgm:prSet presAssocID="{5ED073FB-9B97-4ECF-A8D0-53384D3505EF}" presName="rootComposite" presStyleCnt="0"/>
      <dgm:spPr/>
    </dgm:pt>
    <dgm:pt modelId="{F0A406F7-6693-4CAD-9C78-FFE44B898E33}" type="pres">
      <dgm:prSet presAssocID="{5ED073FB-9B97-4ECF-A8D0-53384D3505EF}" presName="rootText" presStyleLbl="node2" presStyleIdx="0" presStyleCnt="6">
        <dgm:presLayoutVars>
          <dgm:chPref val="3"/>
        </dgm:presLayoutVars>
      </dgm:prSet>
      <dgm:spPr/>
    </dgm:pt>
    <dgm:pt modelId="{8B23E156-70D3-46E7-9A31-A646E0672ABE}" type="pres">
      <dgm:prSet presAssocID="{5ED073FB-9B97-4ECF-A8D0-53384D3505EF}" presName="rootConnector" presStyleLbl="node2" presStyleIdx="0" presStyleCnt="6"/>
      <dgm:spPr/>
    </dgm:pt>
    <dgm:pt modelId="{69095EFF-9A7C-4D0D-80C6-FDBBD7DEDE77}" type="pres">
      <dgm:prSet presAssocID="{5ED073FB-9B97-4ECF-A8D0-53384D3505EF}" presName="hierChild4" presStyleCnt="0"/>
      <dgm:spPr/>
    </dgm:pt>
    <dgm:pt modelId="{46BE3A89-FDC2-493B-83B7-2FA91E602A47}" type="pres">
      <dgm:prSet presAssocID="{5ED073FB-9B97-4ECF-A8D0-53384D3505EF}" presName="hierChild5" presStyleCnt="0"/>
      <dgm:spPr/>
    </dgm:pt>
    <dgm:pt modelId="{7D02D1AB-DB36-4773-A81A-05BBFF2F038A}" type="pres">
      <dgm:prSet presAssocID="{8699CCEC-688C-40F6-B5E6-842220991229}" presName="Name64" presStyleLbl="parChTrans1D2" presStyleIdx="1" presStyleCnt="6"/>
      <dgm:spPr/>
    </dgm:pt>
    <dgm:pt modelId="{AE643687-513A-4C61-A6AD-2FCC638934F7}" type="pres">
      <dgm:prSet presAssocID="{B5137485-B835-435F-A3AF-758E42C3C680}" presName="hierRoot2" presStyleCnt="0">
        <dgm:presLayoutVars>
          <dgm:hierBranch val="init"/>
        </dgm:presLayoutVars>
      </dgm:prSet>
      <dgm:spPr/>
    </dgm:pt>
    <dgm:pt modelId="{AB1DB3F6-A61B-455B-8516-52DD95282974}" type="pres">
      <dgm:prSet presAssocID="{B5137485-B835-435F-A3AF-758E42C3C680}" presName="rootComposite" presStyleCnt="0"/>
      <dgm:spPr/>
    </dgm:pt>
    <dgm:pt modelId="{92294389-8316-41B0-B5D3-A5D1D06BF76C}" type="pres">
      <dgm:prSet presAssocID="{B5137485-B835-435F-A3AF-758E42C3C680}" presName="rootText" presStyleLbl="node2" presStyleIdx="1" presStyleCnt="6">
        <dgm:presLayoutVars>
          <dgm:chPref val="3"/>
        </dgm:presLayoutVars>
      </dgm:prSet>
      <dgm:spPr/>
    </dgm:pt>
    <dgm:pt modelId="{429FE994-F044-4BA1-BD7F-FCD87E1F12EE}" type="pres">
      <dgm:prSet presAssocID="{B5137485-B835-435F-A3AF-758E42C3C680}" presName="rootConnector" presStyleLbl="node2" presStyleIdx="1" presStyleCnt="6"/>
      <dgm:spPr/>
    </dgm:pt>
    <dgm:pt modelId="{C0A55472-7C01-405F-ACB8-196A3C9EF97E}" type="pres">
      <dgm:prSet presAssocID="{B5137485-B835-435F-A3AF-758E42C3C680}" presName="hierChild4" presStyleCnt="0"/>
      <dgm:spPr/>
    </dgm:pt>
    <dgm:pt modelId="{E1CC7B32-8EC9-46C6-8573-E389D2EBE05E}" type="pres">
      <dgm:prSet presAssocID="{B5137485-B835-435F-A3AF-758E42C3C680}" presName="hierChild5" presStyleCnt="0"/>
      <dgm:spPr/>
    </dgm:pt>
    <dgm:pt modelId="{836DBD5B-E847-484B-9286-B786BB276386}" type="pres">
      <dgm:prSet presAssocID="{9A89E560-36B0-4C3F-A2C1-23AC0B437157}" presName="Name64" presStyleLbl="parChTrans1D2" presStyleIdx="2" presStyleCnt="6"/>
      <dgm:spPr/>
    </dgm:pt>
    <dgm:pt modelId="{3776B4EF-64BC-4D70-B409-308E47146399}" type="pres">
      <dgm:prSet presAssocID="{9E1B2E14-69E6-4A70-BB9D-60858502398F}" presName="hierRoot2" presStyleCnt="0">
        <dgm:presLayoutVars>
          <dgm:hierBranch val="init"/>
        </dgm:presLayoutVars>
      </dgm:prSet>
      <dgm:spPr/>
    </dgm:pt>
    <dgm:pt modelId="{C08912A2-6BE9-445A-A1E5-0BC085CB69A4}" type="pres">
      <dgm:prSet presAssocID="{9E1B2E14-69E6-4A70-BB9D-60858502398F}" presName="rootComposite" presStyleCnt="0"/>
      <dgm:spPr/>
    </dgm:pt>
    <dgm:pt modelId="{B3330A27-1C6D-494D-ACFA-DDD63DB8E943}" type="pres">
      <dgm:prSet presAssocID="{9E1B2E14-69E6-4A70-BB9D-60858502398F}" presName="rootText" presStyleLbl="node2" presStyleIdx="2" presStyleCnt="6">
        <dgm:presLayoutVars>
          <dgm:chPref val="3"/>
        </dgm:presLayoutVars>
      </dgm:prSet>
      <dgm:spPr/>
    </dgm:pt>
    <dgm:pt modelId="{1E78A165-362B-4057-8DD1-9846CE524BB7}" type="pres">
      <dgm:prSet presAssocID="{9E1B2E14-69E6-4A70-BB9D-60858502398F}" presName="rootConnector" presStyleLbl="node2" presStyleIdx="2" presStyleCnt="6"/>
      <dgm:spPr/>
    </dgm:pt>
    <dgm:pt modelId="{C5542E9C-FB4D-4A54-BCB4-431A3C26B1FF}" type="pres">
      <dgm:prSet presAssocID="{9E1B2E14-69E6-4A70-BB9D-60858502398F}" presName="hierChild4" presStyleCnt="0"/>
      <dgm:spPr/>
    </dgm:pt>
    <dgm:pt modelId="{039C26D4-36CC-4C2C-AB1F-CA46F61203AB}" type="pres">
      <dgm:prSet presAssocID="{9E1B2E14-69E6-4A70-BB9D-60858502398F}" presName="hierChild5" presStyleCnt="0"/>
      <dgm:spPr/>
    </dgm:pt>
    <dgm:pt modelId="{6E995919-5BBC-4065-B91A-584206793447}" type="pres">
      <dgm:prSet presAssocID="{F601AF04-CA48-4E8E-8D2C-BEE861871A26}" presName="Name64" presStyleLbl="parChTrans1D2" presStyleIdx="3" presStyleCnt="6"/>
      <dgm:spPr/>
    </dgm:pt>
    <dgm:pt modelId="{C41017D3-D3BB-47E6-8A7B-28D86C024BF3}" type="pres">
      <dgm:prSet presAssocID="{E6CA2C7D-7B27-4C3F-B9DF-F00D892A7B29}" presName="hierRoot2" presStyleCnt="0">
        <dgm:presLayoutVars>
          <dgm:hierBranch val="init"/>
        </dgm:presLayoutVars>
      </dgm:prSet>
      <dgm:spPr/>
    </dgm:pt>
    <dgm:pt modelId="{24771A65-69E4-4208-ADB2-D07EC09E8967}" type="pres">
      <dgm:prSet presAssocID="{E6CA2C7D-7B27-4C3F-B9DF-F00D892A7B29}" presName="rootComposite" presStyleCnt="0"/>
      <dgm:spPr/>
    </dgm:pt>
    <dgm:pt modelId="{415D47DB-2DDC-4F29-9A3E-E8804E84E0D0}" type="pres">
      <dgm:prSet presAssocID="{E6CA2C7D-7B27-4C3F-B9DF-F00D892A7B29}" presName="rootText" presStyleLbl="node2" presStyleIdx="3" presStyleCnt="6">
        <dgm:presLayoutVars>
          <dgm:chPref val="3"/>
        </dgm:presLayoutVars>
      </dgm:prSet>
      <dgm:spPr/>
    </dgm:pt>
    <dgm:pt modelId="{B3D60FB4-B0A7-46D3-BC40-FEE0FB7E36CB}" type="pres">
      <dgm:prSet presAssocID="{E6CA2C7D-7B27-4C3F-B9DF-F00D892A7B29}" presName="rootConnector" presStyleLbl="node2" presStyleIdx="3" presStyleCnt="6"/>
      <dgm:spPr/>
    </dgm:pt>
    <dgm:pt modelId="{424F9525-3537-4FC2-938D-8D0D747694CB}" type="pres">
      <dgm:prSet presAssocID="{E6CA2C7D-7B27-4C3F-B9DF-F00D892A7B29}" presName="hierChild4" presStyleCnt="0"/>
      <dgm:spPr/>
    </dgm:pt>
    <dgm:pt modelId="{00B32481-261B-4ADE-8DC8-15A47F4D82DF}" type="pres">
      <dgm:prSet presAssocID="{E6CA2C7D-7B27-4C3F-B9DF-F00D892A7B29}" presName="hierChild5" presStyleCnt="0"/>
      <dgm:spPr/>
    </dgm:pt>
    <dgm:pt modelId="{0667D4A5-D1B8-41B0-807E-C564504F21C1}" type="pres">
      <dgm:prSet presAssocID="{718118DD-C394-4C01-B02D-3E5198B9C443}" presName="Name64" presStyleLbl="parChTrans1D2" presStyleIdx="4" presStyleCnt="6"/>
      <dgm:spPr/>
    </dgm:pt>
    <dgm:pt modelId="{3B7EF421-3D4C-4D1B-8D26-C53684B24F6E}" type="pres">
      <dgm:prSet presAssocID="{1A05DB3C-9F7A-4E71-9147-A2C58B62462E}" presName="hierRoot2" presStyleCnt="0">
        <dgm:presLayoutVars>
          <dgm:hierBranch val="init"/>
        </dgm:presLayoutVars>
      </dgm:prSet>
      <dgm:spPr/>
    </dgm:pt>
    <dgm:pt modelId="{E84D1FB5-F2EC-4157-AF0C-B1BB6CC17361}" type="pres">
      <dgm:prSet presAssocID="{1A05DB3C-9F7A-4E71-9147-A2C58B62462E}" presName="rootComposite" presStyleCnt="0"/>
      <dgm:spPr/>
    </dgm:pt>
    <dgm:pt modelId="{F9163E24-4308-430B-8E26-7F75935D07E2}" type="pres">
      <dgm:prSet presAssocID="{1A05DB3C-9F7A-4E71-9147-A2C58B62462E}" presName="rootText" presStyleLbl="node2" presStyleIdx="4" presStyleCnt="6">
        <dgm:presLayoutVars>
          <dgm:chPref val="3"/>
        </dgm:presLayoutVars>
      </dgm:prSet>
      <dgm:spPr/>
    </dgm:pt>
    <dgm:pt modelId="{363D279C-039D-4F86-A84C-945FE96FA90F}" type="pres">
      <dgm:prSet presAssocID="{1A05DB3C-9F7A-4E71-9147-A2C58B62462E}" presName="rootConnector" presStyleLbl="node2" presStyleIdx="4" presStyleCnt="6"/>
      <dgm:spPr/>
    </dgm:pt>
    <dgm:pt modelId="{66F23576-8946-492B-940E-91D19C814555}" type="pres">
      <dgm:prSet presAssocID="{1A05DB3C-9F7A-4E71-9147-A2C58B62462E}" presName="hierChild4" presStyleCnt="0"/>
      <dgm:spPr/>
    </dgm:pt>
    <dgm:pt modelId="{C915CD14-044A-454E-AE91-F4718187BCF4}" type="pres">
      <dgm:prSet presAssocID="{1A05DB3C-9F7A-4E71-9147-A2C58B62462E}" presName="hierChild5" presStyleCnt="0"/>
      <dgm:spPr/>
    </dgm:pt>
    <dgm:pt modelId="{F39FAD29-4D54-4A11-896F-2DBC3026E4D2}" type="pres">
      <dgm:prSet presAssocID="{AD21DD58-7A23-442A-A9FC-EA832EC1AAA1}" presName="Name64" presStyleLbl="parChTrans1D2" presStyleIdx="5" presStyleCnt="6"/>
      <dgm:spPr/>
    </dgm:pt>
    <dgm:pt modelId="{1E2C83E0-FA57-41F1-B82C-C25ACE3A5AA8}" type="pres">
      <dgm:prSet presAssocID="{928FD376-BFB6-4A29-B22A-F6594369686B}" presName="hierRoot2" presStyleCnt="0">
        <dgm:presLayoutVars>
          <dgm:hierBranch val="init"/>
        </dgm:presLayoutVars>
      </dgm:prSet>
      <dgm:spPr/>
    </dgm:pt>
    <dgm:pt modelId="{98D7F0A8-2920-4D26-9F82-E585A7340897}" type="pres">
      <dgm:prSet presAssocID="{928FD376-BFB6-4A29-B22A-F6594369686B}" presName="rootComposite" presStyleCnt="0"/>
      <dgm:spPr/>
    </dgm:pt>
    <dgm:pt modelId="{8D840985-F0C8-45C2-B993-6949D809925E}" type="pres">
      <dgm:prSet presAssocID="{928FD376-BFB6-4A29-B22A-F6594369686B}" presName="rootText" presStyleLbl="node2" presStyleIdx="5" presStyleCnt="6">
        <dgm:presLayoutVars>
          <dgm:chPref val="3"/>
        </dgm:presLayoutVars>
      </dgm:prSet>
      <dgm:spPr/>
    </dgm:pt>
    <dgm:pt modelId="{FB69F0FB-7F79-4BFB-8C43-F541641E2371}" type="pres">
      <dgm:prSet presAssocID="{928FD376-BFB6-4A29-B22A-F6594369686B}" presName="rootConnector" presStyleLbl="node2" presStyleIdx="5" presStyleCnt="6"/>
      <dgm:spPr/>
    </dgm:pt>
    <dgm:pt modelId="{F06F1625-7042-4EAA-8031-A4A77329A139}" type="pres">
      <dgm:prSet presAssocID="{928FD376-BFB6-4A29-B22A-F6594369686B}" presName="hierChild4" presStyleCnt="0"/>
      <dgm:spPr/>
    </dgm:pt>
    <dgm:pt modelId="{3ED57750-09FA-4F4E-A832-5F4E80F81093}" type="pres">
      <dgm:prSet presAssocID="{928FD376-BFB6-4A29-B22A-F6594369686B}" presName="hierChild5" presStyleCnt="0"/>
      <dgm:spPr/>
    </dgm:pt>
    <dgm:pt modelId="{30C3F582-1FBF-45F8-875C-8DC494D3AAC2}" type="pres">
      <dgm:prSet presAssocID="{7F2262DE-340B-4A1A-8355-057F5DD1953D}" presName="hierChild3" presStyleCnt="0"/>
      <dgm:spPr/>
    </dgm:pt>
  </dgm:ptLst>
  <dgm:cxnLst>
    <dgm:cxn modelId="{807F4606-D152-4C81-B16B-80B217E303C0}" type="presOf" srcId="{8699CCEC-688C-40F6-B5E6-842220991229}" destId="{7D02D1AB-DB36-4773-A81A-05BBFF2F038A}" srcOrd="0" destOrd="0" presId="urn:microsoft.com/office/officeart/2009/3/layout/HorizontalOrganizationChart"/>
    <dgm:cxn modelId="{84755309-75F1-45A7-ACD4-716AC9EBE114}" srcId="{7F2262DE-340B-4A1A-8355-057F5DD1953D}" destId="{9E1B2E14-69E6-4A70-BB9D-60858502398F}" srcOrd="2" destOrd="0" parTransId="{9A89E560-36B0-4C3F-A2C1-23AC0B437157}" sibTransId="{125B79C4-7393-45E9-9142-51B981DECFCF}"/>
    <dgm:cxn modelId="{A190F014-46C0-4040-9647-983A9D3A8D4A}" type="presOf" srcId="{9A89E560-36B0-4C3F-A2C1-23AC0B437157}" destId="{836DBD5B-E847-484B-9286-B786BB276386}" srcOrd="0" destOrd="0" presId="urn:microsoft.com/office/officeart/2009/3/layout/HorizontalOrganizationChart"/>
    <dgm:cxn modelId="{5EC30D19-B3D8-4605-8CDF-EE76AFE751BD}" type="presOf" srcId="{7F2262DE-340B-4A1A-8355-057F5DD1953D}" destId="{BCEA656B-9B4D-410C-BEF3-C34B1DDCCEB8}" srcOrd="0" destOrd="0" presId="urn:microsoft.com/office/officeart/2009/3/layout/HorizontalOrganizationChart"/>
    <dgm:cxn modelId="{2707512A-F4D5-46E1-AB6B-5D59976985AC}" type="presOf" srcId="{0AA08133-7D43-46B1-A53D-9F0BE3B8906D}" destId="{826B9E14-97A3-4A0A-A29C-389CE7D37600}" srcOrd="0" destOrd="0" presId="urn:microsoft.com/office/officeart/2009/3/layout/HorizontalOrganizationChart"/>
    <dgm:cxn modelId="{B8AA3B34-7F2C-4BAA-B99F-9493C29A869A}" type="presOf" srcId="{B5137485-B835-435F-A3AF-758E42C3C680}" destId="{92294389-8316-41B0-B5D3-A5D1D06BF76C}" srcOrd="0" destOrd="0" presId="urn:microsoft.com/office/officeart/2009/3/layout/HorizontalOrganizationChart"/>
    <dgm:cxn modelId="{F2A53240-BF7C-44CA-8DD0-97B31FF18E1A}" type="presOf" srcId="{928FD376-BFB6-4A29-B22A-F6594369686B}" destId="{8D840985-F0C8-45C2-B993-6949D809925E}" srcOrd="0" destOrd="0" presId="urn:microsoft.com/office/officeart/2009/3/layout/HorizontalOrganizationChart"/>
    <dgm:cxn modelId="{8C9B4C61-27B3-452C-AA0A-28DAFBA19B84}" srcId="{7F2262DE-340B-4A1A-8355-057F5DD1953D}" destId="{5ED073FB-9B97-4ECF-A8D0-53384D3505EF}" srcOrd="0" destOrd="0" parTransId="{0AA08133-7D43-46B1-A53D-9F0BE3B8906D}" sibTransId="{A35F59BD-F08F-4BC3-A1C3-2E06EB7C7F40}"/>
    <dgm:cxn modelId="{D22FBC46-5A20-4E5E-B81E-F4DB9992A1ED}" type="presOf" srcId="{B5137485-B835-435F-A3AF-758E42C3C680}" destId="{429FE994-F044-4BA1-BD7F-FCD87E1F12EE}" srcOrd="1" destOrd="0" presId="urn:microsoft.com/office/officeart/2009/3/layout/HorizontalOrganizationChart"/>
    <dgm:cxn modelId="{7FBF1968-6700-4467-95B6-7DAFFA662C65}" type="presOf" srcId="{F601AF04-CA48-4E8E-8D2C-BEE861871A26}" destId="{6E995919-5BBC-4065-B91A-584206793447}" srcOrd="0" destOrd="0" presId="urn:microsoft.com/office/officeart/2009/3/layout/HorizontalOrganizationChart"/>
    <dgm:cxn modelId="{AE79F96D-83B1-4D1F-8679-169BA4BBC6B6}" srcId="{7F2262DE-340B-4A1A-8355-057F5DD1953D}" destId="{1A05DB3C-9F7A-4E71-9147-A2C58B62462E}" srcOrd="4" destOrd="0" parTransId="{718118DD-C394-4C01-B02D-3E5198B9C443}" sibTransId="{66738A56-4699-45E1-AFE4-275928CE909E}"/>
    <dgm:cxn modelId="{C5A20552-9E51-4C8F-9E55-F153527ECC0E}" type="presOf" srcId="{1A05DB3C-9F7A-4E71-9147-A2C58B62462E}" destId="{F9163E24-4308-430B-8E26-7F75935D07E2}" srcOrd="0" destOrd="0" presId="urn:microsoft.com/office/officeart/2009/3/layout/HorizontalOrganizationChart"/>
    <dgm:cxn modelId="{CE632673-B243-4D28-97DC-BF3952304672}" type="presOf" srcId="{E6CA2C7D-7B27-4C3F-B9DF-F00D892A7B29}" destId="{415D47DB-2DDC-4F29-9A3E-E8804E84E0D0}" srcOrd="0" destOrd="0" presId="urn:microsoft.com/office/officeart/2009/3/layout/HorizontalOrganizationChart"/>
    <dgm:cxn modelId="{B8DFA175-7762-401B-A4C8-E51E18FBA3D1}" type="presOf" srcId="{AD21DD58-7A23-442A-A9FC-EA832EC1AAA1}" destId="{F39FAD29-4D54-4A11-896F-2DBC3026E4D2}" srcOrd="0" destOrd="0" presId="urn:microsoft.com/office/officeart/2009/3/layout/HorizontalOrganizationChart"/>
    <dgm:cxn modelId="{70EB107B-F5AB-4B8E-8DBB-D004B01FAF87}" type="presOf" srcId="{5ED073FB-9B97-4ECF-A8D0-53384D3505EF}" destId="{8B23E156-70D3-46E7-9A31-A646E0672ABE}" srcOrd="1" destOrd="0" presId="urn:microsoft.com/office/officeart/2009/3/layout/HorizontalOrganizationChart"/>
    <dgm:cxn modelId="{89EB3484-69C6-4E3C-8104-37F649C76013}" type="presOf" srcId="{5ED073FB-9B97-4ECF-A8D0-53384D3505EF}" destId="{F0A406F7-6693-4CAD-9C78-FFE44B898E33}" srcOrd="0" destOrd="0" presId="urn:microsoft.com/office/officeart/2009/3/layout/HorizontalOrganizationChart"/>
    <dgm:cxn modelId="{79925DA1-D1D8-42CE-8E94-F65FD30D6B11}" srcId="{7F2262DE-340B-4A1A-8355-057F5DD1953D}" destId="{928FD376-BFB6-4A29-B22A-F6594369686B}" srcOrd="5" destOrd="0" parTransId="{AD21DD58-7A23-442A-A9FC-EA832EC1AAA1}" sibTransId="{5EF072DC-236B-4227-978F-8CBB421CAA08}"/>
    <dgm:cxn modelId="{CCF09CB0-E2F9-42E2-8BF9-D67BC99275AB}" srcId="{7F2262DE-340B-4A1A-8355-057F5DD1953D}" destId="{B5137485-B835-435F-A3AF-758E42C3C680}" srcOrd="1" destOrd="0" parTransId="{8699CCEC-688C-40F6-B5E6-842220991229}" sibTransId="{96D973DF-E46F-44B5-8847-7DC74A2469B0}"/>
    <dgm:cxn modelId="{C79AACB4-AB7A-4B79-8347-0D1C1864935F}" srcId="{DF6E393F-C750-4286-9466-6E7F951C1C2E}" destId="{7F2262DE-340B-4A1A-8355-057F5DD1953D}" srcOrd="0" destOrd="0" parTransId="{A9F67FC9-6694-4685-B829-E67D9A09DBDD}" sibTransId="{749BE701-1CAB-4BE4-9B34-D29EE7D8B1CB}"/>
    <dgm:cxn modelId="{BA6B99BC-B6AE-4375-8A82-A00624516BD7}" srcId="{7F2262DE-340B-4A1A-8355-057F5DD1953D}" destId="{E6CA2C7D-7B27-4C3F-B9DF-F00D892A7B29}" srcOrd="3" destOrd="0" parTransId="{F601AF04-CA48-4E8E-8D2C-BEE861871A26}" sibTransId="{5DE24813-554D-47A5-B5E5-91E1668E4A39}"/>
    <dgm:cxn modelId="{E17A07C2-7A16-454E-80E7-8377DCFE9BEA}" type="presOf" srcId="{718118DD-C394-4C01-B02D-3E5198B9C443}" destId="{0667D4A5-D1B8-41B0-807E-C564504F21C1}" srcOrd="0" destOrd="0" presId="urn:microsoft.com/office/officeart/2009/3/layout/HorizontalOrganizationChart"/>
    <dgm:cxn modelId="{A450A4C8-E20D-4A2C-A183-458A16CFAC93}" type="presOf" srcId="{7F2262DE-340B-4A1A-8355-057F5DD1953D}" destId="{9D9F373F-506F-4352-9836-3D90345B7933}" srcOrd="1" destOrd="0" presId="urn:microsoft.com/office/officeart/2009/3/layout/HorizontalOrganizationChart"/>
    <dgm:cxn modelId="{8B2983CE-C42D-4E35-B9A1-E1051EF488B6}" type="presOf" srcId="{9E1B2E14-69E6-4A70-BB9D-60858502398F}" destId="{B3330A27-1C6D-494D-ACFA-DDD63DB8E943}" srcOrd="0" destOrd="0" presId="urn:microsoft.com/office/officeart/2009/3/layout/HorizontalOrganizationChart"/>
    <dgm:cxn modelId="{0DE087CF-D390-4330-87DE-A9F2A27CCE1F}" type="presOf" srcId="{1A05DB3C-9F7A-4E71-9147-A2C58B62462E}" destId="{363D279C-039D-4F86-A84C-945FE96FA90F}" srcOrd="1" destOrd="0" presId="urn:microsoft.com/office/officeart/2009/3/layout/HorizontalOrganizationChart"/>
    <dgm:cxn modelId="{164D60DF-581F-4EC0-A42E-B635837DF481}" type="presOf" srcId="{928FD376-BFB6-4A29-B22A-F6594369686B}" destId="{FB69F0FB-7F79-4BFB-8C43-F541641E2371}" srcOrd="1" destOrd="0" presId="urn:microsoft.com/office/officeart/2009/3/layout/HorizontalOrganizationChart"/>
    <dgm:cxn modelId="{2B1E20E6-F796-4D97-BBC1-71D30A86486D}" type="presOf" srcId="{DF6E393F-C750-4286-9466-6E7F951C1C2E}" destId="{3700795E-6039-4F07-BA28-E8AD3A4020F1}" srcOrd="0" destOrd="0" presId="urn:microsoft.com/office/officeart/2009/3/layout/HorizontalOrganizationChart"/>
    <dgm:cxn modelId="{71CFE7E6-634E-4186-9FBE-BA2274CBB0B7}" type="presOf" srcId="{9E1B2E14-69E6-4A70-BB9D-60858502398F}" destId="{1E78A165-362B-4057-8DD1-9846CE524BB7}" srcOrd="1" destOrd="0" presId="urn:microsoft.com/office/officeart/2009/3/layout/HorizontalOrganizationChart"/>
    <dgm:cxn modelId="{D89540FD-AB12-4AF9-9F7E-1FD1D94C1BA9}" type="presOf" srcId="{E6CA2C7D-7B27-4C3F-B9DF-F00D892A7B29}" destId="{B3D60FB4-B0A7-46D3-BC40-FEE0FB7E36CB}" srcOrd="1" destOrd="0" presId="urn:microsoft.com/office/officeart/2009/3/layout/HorizontalOrganizationChart"/>
    <dgm:cxn modelId="{1A25538A-3208-4AD7-ADC1-0634A8C729AF}" type="presParOf" srcId="{3700795E-6039-4F07-BA28-E8AD3A4020F1}" destId="{C82041EE-BC2C-4BBA-A52A-F22D69F0D7D6}" srcOrd="0" destOrd="0" presId="urn:microsoft.com/office/officeart/2009/3/layout/HorizontalOrganizationChart"/>
    <dgm:cxn modelId="{FE96263A-7E74-4763-AC9B-B387521B6DBA}" type="presParOf" srcId="{C82041EE-BC2C-4BBA-A52A-F22D69F0D7D6}" destId="{06C19A14-3443-4AF4-8032-F2397B35A635}" srcOrd="0" destOrd="0" presId="urn:microsoft.com/office/officeart/2009/3/layout/HorizontalOrganizationChart"/>
    <dgm:cxn modelId="{138B0C28-31CB-4D8F-96D5-3F34780F1F9D}" type="presParOf" srcId="{06C19A14-3443-4AF4-8032-F2397B35A635}" destId="{BCEA656B-9B4D-410C-BEF3-C34B1DDCCEB8}" srcOrd="0" destOrd="0" presId="urn:microsoft.com/office/officeart/2009/3/layout/HorizontalOrganizationChart"/>
    <dgm:cxn modelId="{2A2D6CCB-45D7-4A74-B878-86D24EB56C13}" type="presParOf" srcId="{06C19A14-3443-4AF4-8032-F2397B35A635}" destId="{9D9F373F-506F-4352-9836-3D90345B7933}" srcOrd="1" destOrd="0" presId="urn:microsoft.com/office/officeart/2009/3/layout/HorizontalOrganizationChart"/>
    <dgm:cxn modelId="{059AEF8C-1219-4083-9CEB-488F3D000A30}" type="presParOf" srcId="{C82041EE-BC2C-4BBA-A52A-F22D69F0D7D6}" destId="{8348D578-1301-4B82-8597-40A925F813CD}" srcOrd="1" destOrd="0" presId="urn:microsoft.com/office/officeart/2009/3/layout/HorizontalOrganizationChart"/>
    <dgm:cxn modelId="{CF07D261-D86F-4B38-A9D2-3B41B8D8EF09}" type="presParOf" srcId="{8348D578-1301-4B82-8597-40A925F813CD}" destId="{826B9E14-97A3-4A0A-A29C-389CE7D37600}" srcOrd="0" destOrd="0" presId="urn:microsoft.com/office/officeart/2009/3/layout/HorizontalOrganizationChart"/>
    <dgm:cxn modelId="{4C361751-7B9B-41F8-87C1-36661C23FA61}" type="presParOf" srcId="{8348D578-1301-4B82-8597-40A925F813CD}" destId="{F08634E4-F610-4D84-92D0-B100682DABA7}" srcOrd="1" destOrd="0" presId="urn:microsoft.com/office/officeart/2009/3/layout/HorizontalOrganizationChart"/>
    <dgm:cxn modelId="{80F8C4CF-916A-46EB-9D22-4743D6764F06}" type="presParOf" srcId="{F08634E4-F610-4D84-92D0-B100682DABA7}" destId="{E1240F0A-71A3-4A6E-ACD3-4647EEC1E71D}" srcOrd="0" destOrd="0" presId="urn:microsoft.com/office/officeart/2009/3/layout/HorizontalOrganizationChart"/>
    <dgm:cxn modelId="{CFBE3FA6-D02F-447F-B2BF-3F990743FF7F}" type="presParOf" srcId="{E1240F0A-71A3-4A6E-ACD3-4647EEC1E71D}" destId="{F0A406F7-6693-4CAD-9C78-FFE44B898E33}" srcOrd="0" destOrd="0" presId="urn:microsoft.com/office/officeart/2009/3/layout/HorizontalOrganizationChart"/>
    <dgm:cxn modelId="{98C5F0ED-D017-4D43-AC54-EB3DC82A2740}" type="presParOf" srcId="{E1240F0A-71A3-4A6E-ACD3-4647EEC1E71D}" destId="{8B23E156-70D3-46E7-9A31-A646E0672ABE}" srcOrd="1" destOrd="0" presId="urn:microsoft.com/office/officeart/2009/3/layout/HorizontalOrganizationChart"/>
    <dgm:cxn modelId="{EC092723-414F-497C-9F33-8904DEF2E706}" type="presParOf" srcId="{F08634E4-F610-4D84-92D0-B100682DABA7}" destId="{69095EFF-9A7C-4D0D-80C6-FDBBD7DEDE77}" srcOrd="1" destOrd="0" presId="urn:microsoft.com/office/officeart/2009/3/layout/HorizontalOrganizationChart"/>
    <dgm:cxn modelId="{BA07EA1E-F217-4467-8D09-A67E0F6E5121}" type="presParOf" srcId="{F08634E4-F610-4D84-92D0-B100682DABA7}" destId="{46BE3A89-FDC2-493B-83B7-2FA91E602A47}" srcOrd="2" destOrd="0" presId="urn:microsoft.com/office/officeart/2009/3/layout/HorizontalOrganizationChart"/>
    <dgm:cxn modelId="{A2A5986C-0423-4853-BA30-76A6789360E0}" type="presParOf" srcId="{8348D578-1301-4B82-8597-40A925F813CD}" destId="{7D02D1AB-DB36-4773-A81A-05BBFF2F038A}" srcOrd="2" destOrd="0" presId="urn:microsoft.com/office/officeart/2009/3/layout/HorizontalOrganizationChart"/>
    <dgm:cxn modelId="{CA289E5F-8EFB-452D-A7DE-B62EA3AADE72}" type="presParOf" srcId="{8348D578-1301-4B82-8597-40A925F813CD}" destId="{AE643687-513A-4C61-A6AD-2FCC638934F7}" srcOrd="3" destOrd="0" presId="urn:microsoft.com/office/officeart/2009/3/layout/HorizontalOrganizationChart"/>
    <dgm:cxn modelId="{0753DDAE-5D51-43B5-B9B3-334FF8D5507B}" type="presParOf" srcId="{AE643687-513A-4C61-A6AD-2FCC638934F7}" destId="{AB1DB3F6-A61B-455B-8516-52DD95282974}" srcOrd="0" destOrd="0" presId="urn:microsoft.com/office/officeart/2009/3/layout/HorizontalOrganizationChart"/>
    <dgm:cxn modelId="{BA122085-8420-4109-BF83-E57D0AA51466}" type="presParOf" srcId="{AB1DB3F6-A61B-455B-8516-52DD95282974}" destId="{92294389-8316-41B0-B5D3-A5D1D06BF76C}" srcOrd="0" destOrd="0" presId="urn:microsoft.com/office/officeart/2009/3/layout/HorizontalOrganizationChart"/>
    <dgm:cxn modelId="{FE553456-F211-46BE-B48A-863EB3D4B173}" type="presParOf" srcId="{AB1DB3F6-A61B-455B-8516-52DD95282974}" destId="{429FE994-F044-4BA1-BD7F-FCD87E1F12EE}" srcOrd="1" destOrd="0" presId="urn:microsoft.com/office/officeart/2009/3/layout/HorizontalOrganizationChart"/>
    <dgm:cxn modelId="{53535A82-5F03-45AE-925F-543ACBDEFFC3}" type="presParOf" srcId="{AE643687-513A-4C61-A6AD-2FCC638934F7}" destId="{C0A55472-7C01-405F-ACB8-196A3C9EF97E}" srcOrd="1" destOrd="0" presId="urn:microsoft.com/office/officeart/2009/3/layout/HorizontalOrganizationChart"/>
    <dgm:cxn modelId="{288B7BC4-4D61-48BA-8466-6A734023F825}" type="presParOf" srcId="{AE643687-513A-4C61-A6AD-2FCC638934F7}" destId="{E1CC7B32-8EC9-46C6-8573-E389D2EBE05E}" srcOrd="2" destOrd="0" presId="urn:microsoft.com/office/officeart/2009/3/layout/HorizontalOrganizationChart"/>
    <dgm:cxn modelId="{D27DEAA5-5B3B-4F29-8208-B481EDAFFA3B}" type="presParOf" srcId="{8348D578-1301-4B82-8597-40A925F813CD}" destId="{836DBD5B-E847-484B-9286-B786BB276386}" srcOrd="4" destOrd="0" presId="urn:microsoft.com/office/officeart/2009/3/layout/HorizontalOrganizationChart"/>
    <dgm:cxn modelId="{C8A64786-1A8A-4473-BF23-5870DA7C24DE}" type="presParOf" srcId="{8348D578-1301-4B82-8597-40A925F813CD}" destId="{3776B4EF-64BC-4D70-B409-308E47146399}" srcOrd="5" destOrd="0" presId="urn:microsoft.com/office/officeart/2009/3/layout/HorizontalOrganizationChart"/>
    <dgm:cxn modelId="{09C8FFBD-B96D-4C4C-BD07-AD62BC66EF36}" type="presParOf" srcId="{3776B4EF-64BC-4D70-B409-308E47146399}" destId="{C08912A2-6BE9-445A-A1E5-0BC085CB69A4}" srcOrd="0" destOrd="0" presId="urn:microsoft.com/office/officeart/2009/3/layout/HorizontalOrganizationChart"/>
    <dgm:cxn modelId="{D52C019C-587F-493C-B3A7-0521D45584C8}" type="presParOf" srcId="{C08912A2-6BE9-445A-A1E5-0BC085CB69A4}" destId="{B3330A27-1C6D-494D-ACFA-DDD63DB8E943}" srcOrd="0" destOrd="0" presId="urn:microsoft.com/office/officeart/2009/3/layout/HorizontalOrganizationChart"/>
    <dgm:cxn modelId="{4F6FD343-7899-4EDE-B14F-48F03ED01FB5}" type="presParOf" srcId="{C08912A2-6BE9-445A-A1E5-0BC085CB69A4}" destId="{1E78A165-362B-4057-8DD1-9846CE524BB7}" srcOrd="1" destOrd="0" presId="urn:microsoft.com/office/officeart/2009/3/layout/HorizontalOrganizationChart"/>
    <dgm:cxn modelId="{F754CC1F-B980-4CD4-BAF2-3C65FD555B7F}" type="presParOf" srcId="{3776B4EF-64BC-4D70-B409-308E47146399}" destId="{C5542E9C-FB4D-4A54-BCB4-431A3C26B1FF}" srcOrd="1" destOrd="0" presId="urn:microsoft.com/office/officeart/2009/3/layout/HorizontalOrganizationChart"/>
    <dgm:cxn modelId="{CE36590E-15CF-4853-83EC-544568A38381}" type="presParOf" srcId="{3776B4EF-64BC-4D70-B409-308E47146399}" destId="{039C26D4-36CC-4C2C-AB1F-CA46F61203AB}" srcOrd="2" destOrd="0" presId="urn:microsoft.com/office/officeart/2009/3/layout/HorizontalOrganizationChart"/>
    <dgm:cxn modelId="{84E373E0-50AC-4A3A-8152-6724FF2DFD03}" type="presParOf" srcId="{8348D578-1301-4B82-8597-40A925F813CD}" destId="{6E995919-5BBC-4065-B91A-584206793447}" srcOrd="6" destOrd="0" presId="urn:microsoft.com/office/officeart/2009/3/layout/HorizontalOrganizationChart"/>
    <dgm:cxn modelId="{BAB944BB-A89B-4494-A190-C7A66071FD74}" type="presParOf" srcId="{8348D578-1301-4B82-8597-40A925F813CD}" destId="{C41017D3-D3BB-47E6-8A7B-28D86C024BF3}" srcOrd="7" destOrd="0" presId="urn:microsoft.com/office/officeart/2009/3/layout/HorizontalOrganizationChart"/>
    <dgm:cxn modelId="{4134A887-9FA9-48C9-97E0-51D2C9B52277}" type="presParOf" srcId="{C41017D3-D3BB-47E6-8A7B-28D86C024BF3}" destId="{24771A65-69E4-4208-ADB2-D07EC09E8967}" srcOrd="0" destOrd="0" presId="urn:microsoft.com/office/officeart/2009/3/layout/HorizontalOrganizationChart"/>
    <dgm:cxn modelId="{1AB38989-54CB-4001-81AE-1291E7B1DC68}" type="presParOf" srcId="{24771A65-69E4-4208-ADB2-D07EC09E8967}" destId="{415D47DB-2DDC-4F29-9A3E-E8804E84E0D0}" srcOrd="0" destOrd="0" presId="urn:microsoft.com/office/officeart/2009/3/layout/HorizontalOrganizationChart"/>
    <dgm:cxn modelId="{31E068F2-35C2-4EF8-9DB6-9EFAE7B01B7B}" type="presParOf" srcId="{24771A65-69E4-4208-ADB2-D07EC09E8967}" destId="{B3D60FB4-B0A7-46D3-BC40-FEE0FB7E36CB}" srcOrd="1" destOrd="0" presId="urn:microsoft.com/office/officeart/2009/3/layout/HorizontalOrganizationChart"/>
    <dgm:cxn modelId="{59BA676A-0F73-4A03-9DAA-DC49A1593C5A}" type="presParOf" srcId="{C41017D3-D3BB-47E6-8A7B-28D86C024BF3}" destId="{424F9525-3537-4FC2-938D-8D0D747694CB}" srcOrd="1" destOrd="0" presId="urn:microsoft.com/office/officeart/2009/3/layout/HorizontalOrganizationChart"/>
    <dgm:cxn modelId="{C667426F-AE2F-40F1-8A45-998C3D8A882A}" type="presParOf" srcId="{C41017D3-D3BB-47E6-8A7B-28D86C024BF3}" destId="{00B32481-261B-4ADE-8DC8-15A47F4D82DF}" srcOrd="2" destOrd="0" presId="urn:microsoft.com/office/officeart/2009/3/layout/HorizontalOrganizationChart"/>
    <dgm:cxn modelId="{DBA314B1-BB94-420D-B1F1-58D01B440D6C}" type="presParOf" srcId="{8348D578-1301-4B82-8597-40A925F813CD}" destId="{0667D4A5-D1B8-41B0-807E-C564504F21C1}" srcOrd="8" destOrd="0" presId="urn:microsoft.com/office/officeart/2009/3/layout/HorizontalOrganizationChart"/>
    <dgm:cxn modelId="{4137FFBB-0715-428C-BB60-C0E32018B734}" type="presParOf" srcId="{8348D578-1301-4B82-8597-40A925F813CD}" destId="{3B7EF421-3D4C-4D1B-8D26-C53684B24F6E}" srcOrd="9" destOrd="0" presId="urn:microsoft.com/office/officeart/2009/3/layout/HorizontalOrganizationChart"/>
    <dgm:cxn modelId="{C3EE0FB9-1C3E-4FA0-8040-A5042541D6E0}" type="presParOf" srcId="{3B7EF421-3D4C-4D1B-8D26-C53684B24F6E}" destId="{E84D1FB5-F2EC-4157-AF0C-B1BB6CC17361}" srcOrd="0" destOrd="0" presId="urn:microsoft.com/office/officeart/2009/3/layout/HorizontalOrganizationChart"/>
    <dgm:cxn modelId="{5CB9D040-8CAD-4488-898D-5CF80DCFC6B3}" type="presParOf" srcId="{E84D1FB5-F2EC-4157-AF0C-B1BB6CC17361}" destId="{F9163E24-4308-430B-8E26-7F75935D07E2}" srcOrd="0" destOrd="0" presId="urn:microsoft.com/office/officeart/2009/3/layout/HorizontalOrganizationChart"/>
    <dgm:cxn modelId="{886D42F8-F761-4F63-9BC9-285DE6F46F44}" type="presParOf" srcId="{E84D1FB5-F2EC-4157-AF0C-B1BB6CC17361}" destId="{363D279C-039D-4F86-A84C-945FE96FA90F}" srcOrd="1" destOrd="0" presId="urn:microsoft.com/office/officeart/2009/3/layout/HorizontalOrganizationChart"/>
    <dgm:cxn modelId="{C90DCCDB-165A-4695-9D7C-D35A8D1D3A9E}" type="presParOf" srcId="{3B7EF421-3D4C-4D1B-8D26-C53684B24F6E}" destId="{66F23576-8946-492B-940E-91D19C814555}" srcOrd="1" destOrd="0" presId="urn:microsoft.com/office/officeart/2009/3/layout/HorizontalOrganizationChart"/>
    <dgm:cxn modelId="{5DDDD0A3-81F5-450B-BCC7-3ED20DD92C9C}" type="presParOf" srcId="{3B7EF421-3D4C-4D1B-8D26-C53684B24F6E}" destId="{C915CD14-044A-454E-AE91-F4718187BCF4}" srcOrd="2" destOrd="0" presId="urn:microsoft.com/office/officeart/2009/3/layout/HorizontalOrganizationChart"/>
    <dgm:cxn modelId="{6FCB71CA-26E6-4E34-88F2-3F6852D894A9}" type="presParOf" srcId="{8348D578-1301-4B82-8597-40A925F813CD}" destId="{F39FAD29-4D54-4A11-896F-2DBC3026E4D2}" srcOrd="10" destOrd="0" presId="urn:microsoft.com/office/officeart/2009/3/layout/HorizontalOrganizationChart"/>
    <dgm:cxn modelId="{EF7B255C-2101-4DFC-82D2-F2A21FCE71D3}" type="presParOf" srcId="{8348D578-1301-4B82-8597-40A925F813CD}" destId="{1E2C83E0-FA57-41F1-B82C-C25ACE3A5AA8}" srcOrd="11" destOrd="0" presId="urn:microsoft.com/office/officeart/2009/3/layout/HorizontalOrganizationChart"/>
    <dgm:cxn modelId="{A8A66AC6-F911-44DA-AF65-EE99DAF8A0B0}" type="presParOf" srcId="{1E2C83E0-FA57-41F1-B82C-C25ACE3A5AA8}" destId="{98D7F0A8-2920-4D26-9F82-E585A7340897}" srcOrd="0" destOrd="0" presId="urn:microsoft.com/office/officeart/2009/3/layout/HorizontalOrganizationChart"/>
    <dgm:cxn modelId="{9F79B511-0A0D-42B8-B54C-B6E6472AE656}" type="presParOf" srcId="{98D7F0A8-2920-4D26-9F82-E585A7340897}" destId="{8D840985-F0C8-45C2-B993-6949D809925E}" srcOrd="0" destOrd="0" presId="urn:microsoft.com/office/officeart/2009/3/layout/HorizontalOrganizationChart"/>
    <dgm:cxn modelId="{3908248B-A639-4616-BA28-3C1016C01823}" type="presParOf" srcId="{98D7F0A8-2920-4D26-9F82-E585A7340897}" destId="{FB69F0FB-7F79-4BFB-8C43-F541641E2371}" srcOrd="1" destOrd="0" presId="urn:microsoft.com/office/officeart/2009/3/layout/HorizontalOrganizationChart"/>
    <dgm:cxn modelId="{0D451512-1E8A-4F71-B962-2DA9B15A3541}" type="presParOf" srcId="{1E2C83E0-FA57-41F1-B82C-C25ACE3A5AA8}" destId="{F06F1625-7042-4EAA-8031-A4A77329A139}" srcOrd="1" destOrd="0" presId="urn:microsoft.com/office/officeart/2009/3/layout/HorizontalOrganizationChart"/>
    <dgm:cxn modelId="{479E4881-3210-44E7-903D-74E4A2733E01}" type="presParOf" srcId="{1E2C83E0-FA57-41F1-B82C-C25ACE3A5AA8}" destId="{3ED57750-09FA-4F4E-A832-5F4E80F81093}" srcOrd="2" destOrd="0" presId="urn:microsoft.com/office/officeart/2009/3/layout/HorizontalOrganizationChart"/>
    <dgm:cxn modelId="{750EB62F-E9F3-4054-ABF2-039DB73C798E}" type="presParOf" srcId="{C82041EE-BC2C-4BBA-A52A-F22D69F0D7D6}" destId="{30C3F582-1FBF-45F8-875C-8DC494D3AAC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9FAD29-4D54-4A11-896F-2DBC3026E4D2}">
      <dsp:nvSpPr>
        <dsp:cNvPr id="0" name=""/>
        <dsp:cNvSpPr/>
      </dsp:nvSpPr>
      <dsp:spPr>
        <a:xfrm>
          <a:off x="4040474" y="2200602"/>
          <a:ext cx="358512" cy="1927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256" y="0"/>
              </a:lnTo>
              <a:lnTo>
                <a:pt x="179256" y="1927003"/>
              </a:lnTo>
              <a:lnTo>
                <a:pt x="358512" y="192700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67D4A5-D1B8-41B0-807E-C564504F21C1}">
      <dsp:nvSpPr>
        <dsp:cNvPr id="0" name=""/>
        <dsp:cNvSpPr/>
      </dsp:nvSpPr>
      <dsp:spPr>
        <a:xfrm>
          <a:off x="4040474" y="2200602"/>
          <a:ext cx="358512" cy="1156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256" y="0"/>
              </a:lnTo>
              <a:lnTo>
                <a:pt x="179256" y="1156202"/>
              </a:lnTo>
              <a:lnTo>
                <a:pt x="358512" y="11562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95919-5BBC-4065-B91A-584206793447}">
      <dsp:nvSpPr>
        <dsp:cNvPr id="0" name=""/>
        <dsp:cNvSpPr/>
      </dsp:nvSpPr>
      <dsp:spPr>
        <a:xfrm>
          <a:off x="4040474" y="2200602"/>
          <a:ext cx="358512" cy="385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256" y="0"/>
              </a:lnTo>
              <a:lnTo>
                <a:pt x="179256" y="385400"/>
              </a:lnTo>
              <a:lnTo>
                <a:pt x="358512" y="385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DBD5B-E847-484B-9286-B786BB276386}">
      <dsp:nvSpPr>
        <dsp:cNvPr id="0" name=""/>
        <dsp:cNvSpPr/>
      </dsp:nvSpPr>
      <dsp:spPr>
        <a:xfrm>
          <a:off x="4040474" y="1815201"/>
          <a:ext cx="358512" cy="385400"/>
        </a:xfrm>
        <a:custGeom>
          <a:avLst/>
          <a:gdLst/>
          <a:ahLst/>
          <a:cxnLst/>
          <a:rect l="0" t="0" r="0" b="0"/>
          <a:pathLst>
            <a:path>
              <a:moveTo>
                <a:pt x="0" y="385400"/>
              </a:moveTo>
              <a:lnTo>
                <a:pt x="179256" y="385400"/>
              </a:lnTo>
              <a:lnTo>
                <a:pt x="179256" y="0"/>
              </a:lnTo>
              <a:lnTo>
                <a:pt x="35851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2D1AB-DB36-4773-A81A-05BBFF2F038A}">
      <dsp:nvSpPr>
        <dsp:cNvPr id="0" name=""/>
        <dsp:cNvSpPr/>
      </dsp:nvSpPr>
      <dsp:spPr>
        <a:xfrm>
          <a:off x="4040474" y="1044400"/>
          <a:ext cx="358512" cy="1156202"/>
        </a:xfrm>
        <a:custGeom>
          <a:avLst/>
          <a:gdLst/>
          <a:ahLst/>
          <a:cxnLst/>
          <a:rect l="0" t="0" r="0" b="0"/>
          <a:pathLst>
            <a:path>
              <a:moveTo>
                <a:pt x="0" y="1156202"/>
              </a:moveTo>
              <a:lnTo>
                <a:pt x="179256" y="1156202"/>
              </a:lnTo>
              <a:lnTo>
                <a:pt x="179256" y="0"/>
              </a:lnTo>
              <a:lnTo>
                <a:pt x="35851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B9E14-97A3-4A0A-A29C-389CE7D37600}">
      <dsp:nvSpPr>
        <dsp:cNvPr id="0" name=""/>
        <dsp:cNvSpPr/>
      </dsp:nvSpPr>
      <dsp:spPr>
        <a:xfrm>
          <a:off x="4040474" y="273599"/>
          <a:ext cx="358512" cy="1927003"/>
        </a:xfrm>
        <a:custGeom>
          <a:avLst/>
          <a:gdLst/>
          <a:ahLst/>
          <a:cxnLst/>
          <a:rect l="0" t="0" r="0" b="0"/>
          <a:pathLst>
            <a:path>
              <a:moveTo>
                <a:pt x="0" y="1927003"/>
              </a:moveTo>
              <a:lnTo>
                <a:pt x="179256" y="1927003"/>
              </a:lnTo>
              <a:lnTo>
                <a:pt x="179256" y="0"/>
              </a:lnTo>
              <a:lnTo>
                <a:pt x="35851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A656B-9B4D-410C-BEF3-C34B1DDCCEB8}">
      <dsp:nvSpPr>
        <dsp:cNvPr id="0" name=""/>
        <dsp:cNvSpPr/>
      </dsp:nvSpPr>
      <dsp:spPr>
        <a:xfrm>
          <a:off x="2247913" y="1927236"/>
          <a:ext cx="1792561" cy="546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800" b="1" kern="1200" dirty="0"/>
            <a:t>المحاور :</a:t>
          </a:r>
          <a:endParaRPr lang="en-US" sz="1800" kern="1200" dirty="0"/>
        </a:p>
      </dsp:txBody>
      <dsp:txXfrm>
        <a:off x="2247913" y="1927236"/>
        <a:ext cx="1792561" cy="546731"/>
      </dsp:txXfrm>
    </dsp:sp>
    <dsp:sp modelId="{F0A406F7-6693-4CAD-9C78-FFE44B898E33}">
      <dsp:nvSpPr>
        <dsp:cNvPr id="0" name=""/>
        <dsp:cNvSpPr/>
      </dsp:nvSpPr>
      <dsp:spPr>
        <a:xfrm>
          <a:off x="4398986" y="233"/>
          <a:ext cx="1792561" cy="546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800" b="1" kern="1200" dirty="0"/>
            <a:t>المقدمة </a:t>
          </a:r>
          <a:endParaRPr lang="en-US" sz="1800" kern="1200" dirty="0"/>
        </a:p>
      </dsp:txBody>
      <dsp:txXfrm>
        <a:off x="4398986" y="233"/>
        <a:ext cx="1792561" cy="546731"/>
      </dsp:txXfrm>
    </dsp:sp>
    <dsp:sp modelId="{92294389-8316-41B0-B5D3-A5D1D06BF76C}">
      <dsp:nvSpPr>
        <dsp:cNvPr id="0" name=""/>
        <dsp:cNvSpPr/>
      </dsp:nvSpPr>
      <dsp:spPr>
        <a:xfrm>
          <a:off x="4398986" y="771034"/>
          <a:ext cx="1792561" cy="546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800" b="1" kern="1200"/>
            <a:t>مفهوم الخطة </a:t>
          </a:r>
          <a:endParaRPr lang="en-US" sz="1800" kern="1200"/>
        </a:p>
      </dsp:txBody>
      <dsp:txXfrm>
        <a:off x="4398986" y="771034"/>
        <a:ext cx="1792561" cy="546731"/>
      </dsp:txXfrm>
    </dsp:sp>
    <dsp:sp modelId="{B3330A27-1C6D-494D-ACFA-DDD63DB8E943}">
      <dsp:nvSpPr>
        <dsp:cNvPr id="0" name=""/>
        <dsp:cNvSpPr/>
      </dsp:nvSpPr>
      <dsp:spPr>
        <a:xfrm>
          <a:off x="4398986" y="1541836"/>
          <a:ext cx="1792561" cy="546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800" b="1" kern="1200"/>
            <a:t>مراحل اعداد الخطة </a:t>
          </a:r>
          <a:endParaRPr lang="en-US" sz="1800" kern="1200"/>
        </a:p>
      </dsp:txBody>
      <dsp:txXfrm>
        <a:off x="4398986" y="1541836"/>
        <a:ext cx="1792561" cy="546731"/>
      </dsp:txXfrm>
    </dsp:sp>
    <dsp:sp modelId="{415D47DB-2DDC-4F29-9A3E-E8804E84E0D0}">
      <dsp:nvSpPr>
        <dsp:cNvPr id="0" name=""/>
        <dsp:cNvSpPr/>
      </dsp:nvSpPr>
      <dsp:spPr>
        <a:xfrm>
          <a:off x="4398986" y="2312637"/>
          <a:ext cx="1792561" cy="546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800" b="1" kern="1200"/>
            <a:t>مصادر اعداد الخطة</a:t>
          </a:r>
          <a:endParaRPr lang="en-US" sz="1800" kern="1200"/>
        </a:p>
      </dsp:txBody>
      <dsp:txXfrm>
        <a:off x="4398986" y="2312637"/>
        <a:ext cx="1792561" cy="546731"/>
      </dsp:txXfrm>
    </dsp:sp>
    <dsp:sp modelId="{F9163E24-4308-430B-8E26-7F75935D07E2}">
      <dsp:nvSpPr>
        <dsp:cNvPr id="0" name=""/>
        <dsp:cNvSpPr/>
      </dsp:nvSpPr>
      <dsp:spPr>
        <a:xfrm>
          <a:off x="4398986" y="3083438"/>
          <a:ext cx="1792561" cy="546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800" b="1" kern="1200"/>
            <a:t>سجل الخطة المدرسية </a:t>
          </a:r>
          <a:endParaRPr lang="en-US" sz="1800" kern="1200"/>
        </a:p>
      </dsp:txBody>
      <dsp:txXfrm>
        <a:off x="4398986" y="3083438"/>
        <a:ext cx="1792561" cy="546731"/>
      </dsp:txXfrm>
    </dsp:sp>
    <dsp:sp modelId="{8D840985-F0C8-45C2-B993-6949D809925E}">
      <dsp:nvSpPr>
        <dsp:cNvPr id="0" name=""/>
        <dsp:cNvSpPr/>
      </dsp:nvSpPr>
      <dsp:spPr>
        <a:xfrm>
          <a:off x="4398986" y="3854240"/>
          <a:ext cx="1792561" cy="546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800" b="1" kern="1200"/>
            <a:t>تطبيق عملي </a:t>
          </a:r>
          <a:endParaRPr lang="en-US" sz="1800" kern="1200"/>
        </a:p>
      </dsp:txBody>
      <dsp:txXfrm>
        <a:off x="4398986" y="3854240"/>
        <a:ext cx="1792561" cy="546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069723C-017B-8E70-52EF-E08708E4D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AD24020-18BA-384E-EF94-15BDD82CB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990B142-17AB-6E02-E514-B8924754F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B0B6296-62EB-53F2-364F-DC536FCA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93062E9-E112-E507-019E-AFB14657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01415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AFE5F9A-AD92-9AC7-4B7B-FDBD96E6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732F9FA-42D3-3E9C-29F8-5E11B412A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A3A4CDA-2FE1-F6C4-80DF-AB275CB6A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C991419-7C27-28D7-1660-9DEF31666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C8A4A7-B4A9-FC77-9FE2-D04F5D430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5886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50E254B-654A-4E80-43D9-793514478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8F3648C-2568-DEDC-2870-EC188271A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9034174-496E-C7D9-2402-0C47D21B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68C36C6-74C5-0BBC-340B-77BDABEF3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7E88A81-3ACC-ED56-34D9-3D419BD1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26992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140436-6D4B-873D-6E75-4C3892652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78B10CF-62E5-292D-1102-F126BF33A7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58E3A0A-C255-7EF3-2B37-5260491BA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6E1D88B-732A-6796-F087-E605D0DCE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9018FFD-EB9E-0237-64D5-CF9AA3AA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0F98F5C-1AEE-800C-5179-9947B37CF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72050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D826C5D-F00D-FA19-40AA-3604FA9D3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3C156AA-6871-5535-436A-8DF1BE411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563B799-3F2F-047F-0E33-E8FBFD14D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41200956-8AC9-5F5E-BFBA-77C65DD39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5F01A9F-424F-6644-EC5E-B58FCA3667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60D27C0-4825-BE9A-1124-FCA05A9B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0E0A8FE4-73B3-EBFB-C166-A3B71DB8A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983B2E5-8A45-9E39-F66A-B5BCF6DF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349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45F6F62-1E3D-4BA7-75A3-0F6D1AE9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C71941E-DF2B-E7FA-4130-A39375B33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C714677-3DAF-CD9A-C5AD-05CAFD27B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2CB7D7E-9781-68BC-CBB4-12ACACF49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698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5B48E6EB-75BA-354C-9BF3-DB1905290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7806803B-364E-36DC-8687-A93661F64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4A3D78B-9509-781E-23BF-C8C9B0FD2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1464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62F64CA-999B-FF09-BD9D-41611238D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9C3E7A2-EAD2-E97E-1237-B594701E3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7C9B7D0-B6C9-A090-A00C-C9401D86E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ED18657-6DD5-4D95-23CC-48B853D3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032DCE0-74F4-3E80-C92B-AC0265022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81C153A-7018-96D3-CC71-04939D1D0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9075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444C068-E466-096D-BEAC-F8E92A9D3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09668E08-FCDD-03A8-BF27-8EB4D0A6FF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E6BE48A-9B38-BC14-A2FD-7A9F9974C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B88DD23-FB9B-9509-A509-AC8992B70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3B8CB7F-E19A-7D16-0413-7DF11825E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A6D84DC-E8E7-A33F-1964-6ADB54B24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5745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650B148-90BA-2545-D222-3DF96A900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9D0D399-83F3-5C12-B3C2-7CACA1A63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60D77D4-4E5F-882B-0798-7CFDD639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EB2FDE0-1D7D-7A4F-AEB5-022152BE1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898058D-7EA2-9C25-A453-598345DBC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1137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C1BE564-3201-31FC-90D1-AFFB0A183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8C5B4AE-F9AF-1D1D-331C-C85FBDF11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5C11567-71E6-361B-8A56-4AACC0714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BF24B9E-0ADF-AC36-07B4-17725D58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09DC1D8-11C0-ACDE-1E7D-AD6A92DCB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5369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C2791D6-38D6-F099-49B2-97F3B20E9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D353C11-D07F-730E-025C-D80935480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EAE2BE9-4435-7C9E-2391-7095B4466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B0111B-898D-43C2-9B2E-7410ABB033AE}" type="datetimeFigureOut">
              <a:rPr lang="ar-OM" smtClean="0"/>
              <a:t>25/03/1447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7ECA66C-48E7-2D02-C577-CBCFF4F436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BB37778-531C-ECE5-A1B2-4ABB17E1F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8FF787-2699-4FC6-9E62-2506C124C4A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6808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عنوان 1">
            <a:extLst>
              <a:ext uri="{FF2B5EF4-FFF2-40B4-BE49-F238E27FC236}">
                <a16:creationId xmlns:a16="http://schemas.microsoft.com/office/drawing/2014/main" id="{0B76058C-F768-CADD-B545-36F0C23C7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252402"/>
            <a:ext cx="5186842" cy="2387918"/>
          </a:xfrm>
        </p:spPr>
        <p:txBody>
          <a:bodyPr anchor="b">
            <a:normAutofit/>
          </a:bodyPr>
          <a:lstStyle/>
          <a:p>
            <a:r>
              <a:rPr lang="ar-OM" sz="8800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الخطة المدرسية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CA41A1F5-42A9-696B-C34E-A11610069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8135" y="2639587"/>
            <a:ext cx="5422034" cy="1804079"/>
          </a:xfrm>
        </p:spPr>
        <p:txBody>
          <a:bodyPr vert="horz" lIns="91440" tIns="45720" rIns="91440" bIns="45720" rtlCol="1" anchor="t">
            <a:normAutofit fontScale="85000" lnSpcReduction="20000"/>
          </a:bodyPr>
          <a:lstStyle/>
          <a:p>
            <a:endParaRPr lang="ar-OM" sz="3600" dirty="0">
              <a:solidFill>
                <a:schemeClr val="tx2"/>
              </a:solidFill>
              <a:latin typeface="Arabic Typesetting"/>
              <a:cs typeface="Arabic Typesetting"/>
            </a:endParaRPr>
          </a:p>
          <a:p>
            <a:r>
              <a:rPr lang="ar-OM" sz="3200" dirty="0">
                <a:solidFill>
                  <a:schemeClr val="tx2"/>
                </a:solidFill>
                <a:latin typeface="Arabic Typesetting"/>
                <a:cs typeface="Arabic Typesetting"/>
              </a:rPr>
              <a:t>اعداد : منى بنت سعيد بن صالح اليافعي </a:t>
            </a:r>
          </a:p>
          <a:p>
            <a:r>
              <a:rPr lang="ar-OM" sz="3200" dirty="0">
                <a:solidFill>
                  <a:schemeClr val="tx2"/>
                </a:solidFill>
                <a:latin typeface="Arabic Typesetting"/>
                <a:cs typeface="Arabic Typesetting"/>
              </a:rPr>
              <a:t>مشرفة تعليم مبكر </a:t>
            </a:r>
          </a:p>
          <a:p>
            <a:r>
              <a:rPr lang="ar-OM" sz="3200">
                <a:solidFill>
                  <a:schemeClr val="tx2"/>
                </a:solidFill>
                <a:latin typeface="Arabic Typesetting"/>
                <a:cs typeface="Arabic Typesetting"/>
              </a:rPr>
              <a:t>تقديم: د. </a:t>
            </a:r>
            <a:r>
              <a:rPr lang="ar-OM" sz="3200" dirty="0">
                <a:solidFill>
                  <a:schemeClr val="tx2"/>
                </a:solidFill>
                <a:latin typeface="Arabic Typesetting"/>
                <a:cs typeface="Arabic Typesetting"/>
              </a:rPr>
              <a:t>مثيله بنت سالم مقدم المهري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5384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مربع نص 1">
            <a:extLst>
              <a:ext uri="{FF2B5EF4-FFF2-40B4-BE49-F238E27FC236}">
                <a16:creationId xmlns:a16="http://schemas.microsoft.com/office/drawing/2014/main" id="{32A3446E-6C5D-4B45-E40D-4F87348E9A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409033"/>
              </p:ext>
            </p:extLst>
          </p:nvPr>
        </p:nvGraphicFramePr>
        <p:xfrm>
          <a:off x="1708879" y="989351"/>
          <a:ext cx="8439461" cy="440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921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27C86ED-8DC3-4366-B9EE-59E9FB962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41" y="623276"/>
            <a:ext cx="6887772" cy="5607882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B326BFBD-F82D-5530-94B6-DCE2B389C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2497" y="1056640"/>
            <a:ext cx="3197660" cy="3125746"/>
          </a:xfrm>
        </p:spPr>
        <p:txBody>
          <a:bodyPr anchor="b">
            <a:normAutofit/>
          </a:bodyPr>
          <a:lstStyle/>
          <a:p>
            <a:pPr algn="l"/>
            <a:r>
              <a:rPr lang="ar-OM" sz="7200"/>
              <a:t>الخطة المدرسية</a:t>
            </a:r>
          </a:p>
        </p:txBody>
      </p:sp>
    </p:spTree>
    <p:extLst>
      <p:ext uri="{BB962C8B-B14F-4D97-AF65-F5344CB8AC3E}">
        <p14:creationId xmlns:p14="http://schemas.microsoft.com/office/powerpoint/2010/main" val="3046987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C426F3E-E3CB-5CFB-01A5-A6F5C665F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331" y="962531"/>
            <a:ext cx="9883369" cy="4179774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62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45DB3D1-842A-3DE5-112A-2E7DA0DFB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79" y="842798"/>
            <a:ext cx="9141207" cy="458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40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79C699E-82BB-4305-E21A-66A0BAE38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6" y="869431"/>
            <a:ext cx="9488773" cy="455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27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E256BE0-312A-8DF7-847E-F58EB0C82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163" y="944380"/>
            <a:ext cx="9006296" cy="460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06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A9C3467-E8A8-8E97-2201-39166F47F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085" y="989351"/>
            <a:ext cx="9278912" cy="422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572C809-9FBE-D89C-7777-10A4C504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90" y="704538"/>
            <a:ext cx="8244590" cy="533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3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8905004-98A9-1AC1-30A5-FDFDDE377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163" y="944381"/>
            <a:ext cx="8436670" cy="46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91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FBD7C4D-6786-1EF7-BC92-135BF8C75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518" y="659567"/>
            <a:ext cx="8499423" cy="536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9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5EC1783-9EC6-F4A6-6FF0-6559B2F52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518" y="674557"/>
            <a:ext cx="8409482" cy="547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38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B7A0C71-B28B-C36A-ABD5-91D339BEB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85749"/>
            <a:ext cx="10905066" cy="4410317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04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D328F58-6B8E-99D6-4C7C-5CC970BEB6FB}"/>
              </a:ext>
            </a:extLst>
          </p:cNvPr>
          <p:cNvSpPr txBox="1"/>
          <p:nvPr/>
        </p:nvSpPr>
        <p:spPr>
          <a:xfrm>
            <a:off x="2665375" y="2888669"/>
            <a:ext cx="6253772" cy="2310312"/>
          </a:xfrm>
          <a:prstGeom prst="rect">
            <a:avLst/>
          </a:prstGeom>
        </p:spPr>
        <p:txBody>
          <a:bodyPr rtlCol="1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ar-OM" sz="5200" dirty="0">
                <a:solidFill>
                  <a:schemeClr val="tx2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تطبيق عملي للخطة المدرسية .</a:t>
            </a:r>
          </a:p>
        </p:txBody>
      </p:sp>
    </p:spTree>
    <p:extLst>
      <p:ext uri="{BB962C8B-B14F-4D97-AF65-F5344CB8AC3E}">
        <p14:creationId xmlns:p14="http://schemas.microsoft.com/office/powerpoint/2010/main" val="2275607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280EB5B6-6B71-C2CE-8647-A94782CD7E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26" b="4621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7279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45</Words>
  <Application>Microsoft Office PowerPoint</Application>
  <PresentationFormat>شاشة عريضة</PresentationFormat>
  <Paragraphs>14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Arabic Typesetting</vt:lpstr>
      <vt:lpstr>Arial</vt:lpstr>
      <vt:lpstr>نسق Office</vt:lpstr>
      <vt:lpstr>الخطة المدرسية</vt:lpstr>
      <vt:lpstr>عرض تقديمي في PowerPoint</vt:lpstr>
      <vt:lpstr>الخطة المدرسية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muna60</dc:creator>
  <cp:lastModifiedBy>muna60</cp:lastModifiedBy>
  <cp:revision>21</cp:revision>
  <dcterms:created xsi:type="dcterms:W3CDTF">2025-01-04T06:51:36Z</dcterms:created>
  <dcterms:modified xsi:type="dcterms:W3CDTF">2025-09-17T19:22:02Z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2025-01-04T07:17:53Z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21701080-1d3c-4e8b-918d-20fbb569f4a7</vt:lpwstr>
  </property>
  <property fmtid="{D5CDD505-2E9C-101B-9397-08002B2CF9AE}" pid="8" name="MSIP_Label_c15af2f3-15c0-42f7-aff1-8120ca254967_ContentBits">
    <vt:lpwstr>0</vt:lpwstr>
  </property>
</Properties>
</file>