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9.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2.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3.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4.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5.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6.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7.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28.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29.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30.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2"/>
  </p:notesMasterIdLst>
  <p:sldIdLst>
    <p:sldId id="256" r:id="rId2"/>
    <p:sldId id="275" r:id="rId3"/>
    <p:sldId id="287" r:id="rId4"/>
    <p:sldId id="278" r:id="rId5"/>
    <p:sldId id="279" r:id="rId6"/>
    <p:sldId id="280" r:id="rId7"/>
    <p:sldId id="281" r:id="rId8"/>
    <p:sldId id="282" r:id="rId9"/>
    <p:sldId id="283" r:id="rId10"/>
    <p:sldId id="284" r:id="rId11"/>
    <p:sldId id="290" r:id="rId12"/>
    <p:sldId id="288" r:id="rId13"/>
    <p:sldId id="289" r:id="rId14"/>
    <p:sldId id="258" r:id="rId15"/>
    <p:sldId id="260" r:id="rId16"/>
    <p:sldId id="261" r:id="rId17"/>
    <p:sldId id="262" r:id="rId18"/>
    <p:sldId id="263" r:id="rId19"/>
    <p:sldId id="264" r:id="rId20"/>
    <p:sldId id="259" r:id="rId21"/>
    <p:sldId id="265" r:id="rId22"/>
    <p:sldId id="266" r:id="rId23"/>
    <p:sldId id="267" r:id="rId24"/>
    <p:sldId id="268" r:id="rId25"/>
    <p:sldId id="269" r:id="rId26"/>
    <p:sldId id="270" r:id="rId27"/>
    <p:sldId id="271" r:id="rId28"/>
    <p:sldId id="272" r:id="rId29"/>
    <p:sldId id="273" r:id="rId30"/>
    <p:sldId id="274" r:id="rId31"/>
  </p:sldIdLst>
  <p:sldSz cx="12192000" cy="6858000"/>
  <p:notesSz cx="6858000" cy="9144000"/>
  <p:defaultText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3D7202-48AA-4B10-9C24-C1E188201622}" v="148" dt="2025-04-17T08:16:58.4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000" autoAdjust="0"/>
    <p:restoredTop sz="94660"/>
  </p:normalViewPr>
  <p:slideViewPr>
    <p:cSldViewPr snapToGrid="0">
      <p:cViewPr varScale="1">
        <p:scale>
          <a:sx n="65" d="100"/>
          <a:sy n="65" d="100"/>
        </p:scale>
        <p:origin x="9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na60" userId="ae80ec9d-4522-47d7-927a-018c62d77689" providerId="ADAL" clId="{7014FE1E-6427-4C03-947C-E7248AAD4485}"/>
    <pc:docChg chg="undo custSel modSld sldOrd">
      <pc:chgData name="muna60" userId="ae80ec9d-4522-47d7-927a-018c62d77689" providerId="ADAL" clId="{7014FE1E-6427-4C03-947C-E7248AAD4485}" dt="2025-02-04T08:59:00.019" v="549"/>
      <pc:docMkLst>
        <pc:docMk/>
      </pc:docMkLst>
      <pc:sldChg chg="addSp delSp modSp mod setBg setClrOvrMap">
        <pc:chgData name="muna60" userId="ae80ec9d-4522-47d7-927a-018c62d77689" providerId="ADAL" clId="{7014FE1E-6427-4C03-947C-E7248AAD4485}" dt="2025-02-04T08:33:59.528" v="283" actId="26606"/>
        <pc:sldMkLst>
          <pc:docMk/>
          <pc:sldMk cId="2291045043" sldId="256"/>
        </pc:sldMkLst>
        <pc:spChg chg="mod">
          <ac:chgData name="muna60" userId="ae80ec9d-4522-47d7-927a-018c62d77689" providerId="ADAL" clId="{7014FE1E-6427-4C03-947C-E7248AAD4485}" dt="2025-02-04T08:33:59.528" v="283" actId="26606"/>
          <ac:spMkLst>
            <pc:docMk/>
            <pc:sldMk cId="2291045043" sldId="256"/>
            <ac:spMk id="2" creationId="{2B5F2DB3-9772-11CD-26BF-CC7F9CC554E4}"/>
          </ac:spMkLst>
        </pc:spChg>
        <pc:spChg chg="mod">
          <ac:chgData name="muna60" userId="ae80ec9d-4522-47d7-927a-018c62d77689" providerId="ADAL" clId="{7014FE1E-6427-4C03-947C-E7248AAD4485}" dt="2025-02-04T08:33:59.528" v="283" actId="26606"/>
          <ac:spMkLst>
            <pc:docMk/>
            <pc:sldMk cId="2291045043" sldId="256"/>
            <ac:spMk id="3" creationId="{E5042188-B843-2278-98B4-2B2C1AB2C2D9}"/>
          </ac:spMkLst>
        </pc:spChg>
      </pc:sldChg>
      <pc:sldChg chg="addSp delSp modSp mod setBg">
        <pc:chgData name="muna60" userId="ae80ec9d-4522-47d7-927a-018c62d77689" providerId="ADAL" clId="{7014FE1E-6427-4C03-947C-E7248AAD4485}" dt="2025-02-04T08:50:39.437" v="528" actId="1076"/>
        <pc:sldMkLst>
          <pc:docMk/>
          <pc:sldMk cId="336045783" sldId="257"/>
        </pc:sldMkLst>
      </pc:sldChg>
      <pc:sldChg chg="addSp delSp modSp mod setBg">
        <pc:chgData name="muna60" userId="ae80ec9d-4522-47d7-927a-018c62d77689" providerId="ADAL" clId="{7014FE1E-6427-4C03-947C-E7248AAD4485}" dt="2025-02-04T08:51:56.030" v="529" actId="26606"/>
        <pc:sldMkLst>
          <pc:docMk/>
          <pc:sldMk cId="3438129880" sldId="258"/>
        </pc:sldMkLst>
        <pc:graphicFrameChg chg="add">
          <ac:chgData name="muna60" userId="ae80ec9d-4522-47d7-927a-018c62d77689" providerId="ADAL" clId="{7014FE1E-6427-4C03-947C-E7248AAD4485}" dt="2025-02-04T08:51:56.030" v="529" actId="26606"/>
          <ac:graphicFrameMkLst>
            <pc:docMk/>
            <pc:sldMk cId="3438129880" sldId="258"/>
            <ac:graphicFrameMk id="5" creationId="{D3D15542-A033-F9C6-3343-0BCDB7A314BA}"/>
          </ac:graphicFrameMkLst>
        </pc:graphicFrameChg>
      </pc:sldChg>
      <pc:sldChg chg="addSp delSp modSp mod setBg">
        <pc:chgData name="muna60" userId="ae80ec9d-4522-47d7-927a-018c62d77689" providerId="ADAL" clId="{7014FE1E-6427-4C03-947C-E7248AAD4485}" dt="2025-02-04T08:52:55.176" v="536" actId="26606"/>
        <pc:sldMkLst>
          <pc:docMk/>
          <pc:sldMk cId="1086722187" sldId="259"/>
        </pc:sldMkLst>
        <pc:graphicFrameChg chg="add">
          <ac:chgData name="muna60" userId="ae80ec9d-4522-47d7-927a-018c62d77689" providerId="ADAL" clId="{7014FE1E-6427-4C03-947C-E7248AAD4485}" dt="2025-02-04T08:52:55.176" v="536" actId="26606"/>
          <ac:graphicFrameMkLst>
            <pc:docMk/>
            <pc:sldMk cId="1086722187" sldId="259"/>
            <ac:graphicFrameMk id="5" creationId="{95E7C168-A6BB-80CA-1894-B3D407CE4EC8}"/>
          </ac:graphicFrameMkLst>
        </pc:graphicFrameChg>
      </pc:sldChg>
      <pc:sldChg chg="addSp delSp modSp mod ord setBg">
        <pc:chgData name="muna60" userId="ae80ec9d-4522-47d7-927a-018c62d77689" providerId="ADAL" clId="{7014FE1E-6427-4C03-947C-E7248AAD4485}" dt="2025-02-04T08:52:18.003" v="532" actId="26606"/>
        <pc:sldMkLst>
          <pc:docMk/>
          <pc:sldMk cId="1544242433" sldId="260"/>
        </pc:sldMkLst>
        <pc:graphicFrameChg chg="add">
          <ac:chgData name="muna60" userId="ae80ec9d-4522-47d7-927a-018c62d77689" providerId="ADAL" clId="{7014FE1E-6427-4C03-947C-E7248AAD4485}" dt="2025-02-04T08:52:18.003" v="532" actId="26606"/>
          <ac:graphicFrameMkLst>
            <pc:docMk/>
            <pc:sldMk cId="1544242433" sldId="260"/>
            <ac:graphicFrameMk id="5" creationId="{49597ECE-6D13-1497-C735-9D80B9A7E7FD}"/>
          </ac:graphicFrameMkLst>
        </pc:graphicFrameChg>
      </pc:sldChg>
      <pc:sldChg chg="addSp delSp modSp mod setBg">
        <pc:chgData name="muna60" userId="ae80ec9d-4522-47d7-927a-018c62d77689" providerId="ADAL" clId="{7014FE1E-6427-4C03-947C-E7248AAD4485}" dt="2025-02-04T08:52:23.694" v="533" actId="26606"/>
        <pc:sldMkLst>
          <pc:docMk/>
          <pc:sldMk cId="1392097899" sldId="261"/>
        </pc:sldMkLst>
        <pc:graphicFrameChg chg="add">
          <ac:chgData name="muna60" userId="ae80ec9d-4522-47d7-927a-018c62d77689" providerId="ADAL" clId="{7014FE1E-6427-4C03-947C-E7248AAD4485}" dt="2025-02-04T08:52:23.694" v="533" actId="26606"/>
          <ac:graphicFrameMkLst>
            <pc:docMk/>
            <pc:sldMk cId="1392097899" sldId="261"/>
            <ac:graphicFrameMk id="5" creationId="{E2DBE2FF-E908-06E2-FF76-78E574678904}"/>
          </ac:graphicFrameMkLst>
        </pc:graphicFrameChg>
      </pc:sldChg>
      <pc:sldChg chg="addSp delSp modSp mod setBg">
        <pc:chgData name="muna60" userId="ae80ec9d-4522-47d7-927a-018c62d77689" providerId="ADAL" clId="{7014FE1E-6427-4C03-947C-E7248AAD4485}" dt="2025-02-04T08:52:28.679" v="534" actId="26606"/>
        <pc:sldMkLst>
          <pc:docMk/>
          <pc:sldMk cId="1373640641" sldId="262"/>
        </pc:sldMkLst>
        <pc:graphicFrameChg chg="add">
          <ac:chgData name="muna60" userId="ae80ec9d-4522-47d7-927a-018c62d77689" providerId="ADAL" clId="{7014FE1E-6427-4C03-947C-E7248AAD4485}" dt="2025-02-04T08:52:28.679" v="534" actId="26606"/>
          <ac:graphicFrameMkLst>
            <pc:docMk/>
            <pc:sldMk cId="1373640641" sldId="262"/>
            <ac:graphicFrameMk id="5" creationId="{2768E28C-CE97-1DC4-8F7F-8E999314FE63}"/>
          </ac:graphicFrameMkLst>
        </pc:graphicFrameChg>
      </pc:sldChg>
      <pc:sldChg chg="addSp delSp modSp mod setBg">
        <pc:chgData name="muna60" userId="ae80ec9d-4522-47d7-927a-018c62d77689" providerId="ADAL" clId="{7014FE1E-6427-4C03-947C-E7248AAD4485}" dt="2025-02-04T08:56:13.252" v="544" actId="26606"/>
        <pc:sldMkLst>
          <pc:docMk/>
          <pc:sldMk cId="1689063451" sldId="263"/>
        </pc:sldMkLst>
        <pc:graphicFrameChg chg="add">
          <ac:chgData name="muna60" userId="ae80ec9d-4522-47d7-927a-018c62d77689" providerId="ADAL" clId="{7014FE1E-6427-4C03-947C-E7248AAD4485}" dt="2025-02-04T08:56:13.252" v="544" actId="26606"/>
          <ac:graphicFrameMkLst>
            <pc:docMk/>
            <pc:sldMk cId="1689063451" sldId="263"/>
            <ac:graphicFrameMk id="5" creationId="{5FC3E9EA-5816-4876-1A57-DD8F415BF493}"/>
          </ac:graphicFrameMkLst>
        </pc:graphicFrameChg>
      </pc:sldChg>
      <pc:sldChg chg="addSp delSp modSp mod setBg">
        <pc:chgData name="muna60" userId="ae80ec9d-4522-47d7-927a-018c62d77689" providerId="ADAL" clId="{7014FE1E-6427-4C03-947C-E7248AAD4485}" dt="2025-02-04T08:52:49.957" v="535" actId="26606"/>
        <pc:sldMkLst>
          <pc:docMk/>
          <pc:sldMk cId="347316879" sldId="264"/>
        </pc:sldMkLst>
        <pc:graphicFrameChg chg="add">
          <ac:chgData name="muna60" userId="ae80ec9d-4522-47d7-927a-018c62d77689" providerId="ADAL" clId="{7014FE1E-6427-4C03-947C-E7248AAD4485}" dt="2025-02-04T08:52:49.957" v="535" actId="26606"/>
          <ac:graphicFrameMkLst>
            <pc:docMk/>
            <pc:sldMk cId="347316879" sldId="264"/>
            <ac:graphicFrameMk id="5" creationId="{3B4D93C0-E0EF-88AB-C95E-DDB310BA7CAC}"/>
          </ac:graphicFrameMkLst>
        </pc:graphicFrameChg>
      </pc:sldChg>
      <pc:sldChg chg="addSp delSp modSp mod setBg">
        <pc:chgData name="muna60" userId="ae80ec9d-4522-47d7-927a-018c62d77689" providerId="ADAL" clId="{7014FE1E-6427-4C03-947C-E7248AAD4485}" dt="2025-02-04T08:57:03.857" v="545" actId="26606"/>
        <pc:sldMkLst>
          <pc:docMk/>
          <pc:sldMk cId="2184205408" sldId="265"/>
        </pc:sldMkLst>
        <pc:graphicFrameChg chg="add">
          <ac:chgData name="muna60" userId="ae80ec9d-4522-47d7-927a-018c62d77689" providerId="ADAL" clId="{7014FE1E-6427-4C03-947C-E7248AAD4485}" dt="2025-02-04T08:57:03.857" v="545" actId="26606"/>
          <ac:graphicFrameMkLst>
            <pc:docMk/>
            <pc:sldMk cId="2184205408" sldId="265"/>
            <ac:graphicFrameMk id="5" creationId="{6619C33A-C24B-122E-757C-4AB00209CA78}"/>
          </ac:graphicFrameMkLst>
        </pc:graphicFrameChg>
      </pc:sldChg>
      <pc:sldChg chg="addSp delSp modSp mod setBg">
        <pc:chgData name="muna60" userId="ae80ec9d-4522-47d7-927a-018c62d77689" providerId="ADAL" clId="{7014FE1E-6427-4C03-947C-E7248AAD4485}" dt="2025-02-04T08:53:06.273" v="537" actId="26606"/>
        <pc:sldMkLst>
          <pc:docMk/>
          <pc:sldMk cId="3621989508" sldId="266"/>
        </pc:sldMkLst>
        <pc:graphicFrameChg chg="add">
          <ac:chgData name="muna60" userId="ae80ec9d-4522-47d7-927a-018c62d77689" providerId="ADAL" clId="{7014FE1E-6427-4C03-947C-E7248AAD4485}" dt="2025-02-04T08:53:06.273" v="537" actId="26606"/>
          <ac:graphicFrameMkLst>
            <pc:docMk/>
            <pc:sldMk cId="3621989508" sldId="266"/>
            <ac:graphicFrameMk id="5" creationId="{D8D556E6-59A1-B44F-DA31-6E76E4E91B7D}"/>
          </ac:graphicFrameMkLst>
        </pc:graphicFrameChg>
      </pc:sldChg>
      <pc:sldChg chg="addSp delSp modSp mod setBg">
        <pc:chgData name="muna60" userId="ae80ec9d-4522-47d7-927a-018c62d77689" providerId="ADAL" clId="{7014FE1E-6427-4C03-947C-E7248AAD4485}" dt="2025-02-04T08:55:14.840" v="543" actId="26606"/>
        <pc:sldMkLst>
          <pc:docMk/>
          <pc:sldMk cId="3946840192" sldId="267"/>
        </pc:sldMkLst>
        <pc:graphicFrameChg chg="add">
          <ac:chgData name="muna60" userId="ae80ec9d-4522-47d7-927a-018c62d77689" providerId="ADAL" clId="{7014FE1E-6427-4C03-947C-E7248AAD4485}" dt="2025-02-04T08:55:14.840" v="543" actId="26606"/>
          <ac:graphicFrameMkLst>
            <pc:docMk/>
            <pc:sldMk cId="3946840192" sldId="267"/>
            <ac:graphicFrameMk id="5" creationId="{964C6EDC-8BB2-505C-5E1B-C72873C374C4}"/>
          </ac:graphicFrameMkLst>
        </pc:graphicFrameChg>
      </pc:sldChg>
      <pc:sldChg chg="addSp delSp modSp mod setBg">
        <pc:chgData name="muna60" userId="ae80ec9d-4522-47d7-927a-018c62d77689" providerId="ADAL" clId="{7014FE1E-6427-4C03-947C-E7248AAD4485}" dt="2025-02-04T08:53:15.494" v="538" actId="26606"/>
        <pc:sldMkLst>
          <pc:docMk/>
          <pc:sldMk cId="2787574990" sldId="268"/>
        </pc:sldMkLst>
        <pc:graphicFrameChg chg="add">
          <ac:chgData name="muna60" userId="ae80ec9d-4522-47d7-927a-018c62d77689" providerId="ADAL" clId="{7014FE1E-6427-4C03-947C-E7248AAD4485}" dt="2025-02-04T08:53:15.494" v="538" actId="26606"/>
          <ac:graphicFrameMkLst>
            <pc:docMk/>
            <pc:sldMk cId="2787574990" sldId="268"/>
            <ac:graphicFrameMk id="5" creationId="{41877F3D-FF38-8300-3AAB-AA600FE39ED5}"/>
          </ac:graphicFrameMkLst>
        </pc:graphicFrameChg>
      </pc:sldChg>
      <pc:sldChg chg="addSp delSp modSp mod setBg">
        <pc:chgData name="muna60" userId="ae80ec9d-4522-47d7-927a-018c62d77689" providerId="ADAL" clId="{7014FE1E-6427-4C03-947C-E7248AAD4485}" dt="2025-02-04T08:53:20.132" v="539" actId="26606"/>
        <pc:sldMkLst>
          <pc:docMk/>
          <pc:sldMk cId="3905888428" sldId="269"/>
        </pc:sldMkLst>
        <pc:graphicFrameChg chg="add">
          <ac:chgData name="muna60" userId="ae80ec9d-4522-47d7-927a-018c62d77689" providerId="ADAL" clId="{7014FE1E-6427-4C03-947C-E7248AAD4485}" dt="2025-02-04T08:53:20.132" v="539" actId="26606"/>
          <ac:graphicFrameMkLst>
            <pc:docMk/>
            <pc:sldMk cId="3905888428" sldId="269"/>
            <ac:graphicFrameMk id="5" creationId="{24B732C6-CD19-F071-D76F-56B3F554F594}"/>
          </ac:graphicFrameMkLst>
        </pc:graphicFrameChg>
      </pc:sldChg>
      <pc:sldChg chg="addSp delSp modSp mod setBg">
        <pc:chgData name="muna60" userId="ae80ec9d-4522-47d7-927a-018c62d77689" providerId="ADAL" clId="{7014FE1E-6427-4C03-947C-E7248AAD4485}" dt="2025-02-04T08:57:36.485" v="546" actId="26606"/>
        <pc:sldMkLst>
          <pc:docMk/>
          <pc:sldMk cId="1879226277" sldId="270"/>
        </pc:sldMkLst>
        <pc:graphicFrameChg chg="add">
          <ac:chgData name="muna60" userId="ae80ec9d-4522-47d7-927a-018c62d77689" providerId="ADAL" clId="{7014FE1E-6427-4C03-947C-E7248AAD4485}" dt="2025-02-04T08:57:36.485" v="546" actId="26606"/>
          <ac:graphicFrameMkLst>
            <pc:docMk/>
            <pc:sldMk cId="1879226277" sldId="270"/>
            <ac:graphicFrameMk id="5" creationId="{2618E1E8-8E1F-797C-EE56-D670ADCC6CF6}"/>
          </ac:graphicFrameMkLst>
        </pc:graphicFrameChg>
      </pc:sldChg>
      <pc:sldChg chg="addSp delSp modSp mod setBg">
        <pc:chgData name="muna60" userId="ae80ec9d-4522-47d7-927a-018c62d77689" providerId="ADAL" clId="{7014FE1E-6427-4C03-947C-E7248AAD4485}" dt="2025-02-04T08:53:26.550" v="540" actId="26606"/>
        <pc:sldMkLst>
          <pc:docMk/>
          <pc:sldMk cId="3799659498" sldId="271"/>
        </pc:sldMkLst>
        <pc:graphicFrameChg chg="add">
          <ac:chgData name="muna60" userId="ae80ec9d-4522-47d7-927a-018c62d77689" providerId="ADAL" clId="{7014FE1E-6427-4C03-947C-E7248AAD4485}" dt="2025-02-04T08:53:26.550" v="540" actId="26606"/>
          <ac:graphicFrameMkLst>
            <pc:docMk/>
            <pc:sldMk cId="3799659498" sldId="271"/>
            <ac:graphicFrameMk id="5" creationId="{2D760C9B-B6BF-C4C4-42DC-1CE79DF1DF87}"/>
          </ac:graphicFrameMkLst>
        </pc:graphicFrameChg>
      </pc:sldChg>
      <pc:sldChg chg="addSp delSp modSp mod setBg">
        <pc:chgData name="muna60" userId="ae80ec9d-4522-47d7-927a-018c62d77689" providerId="ADAL" clId="{7014FE1E-6427-4C03-947C-E7248AAD4485}" dt="2025-02-04T08:53:31.483" v="541" actId="26606"/>
        <pc:sldMkLst>
          <pc:docMk/>
          <pc:sldMk cId="2468864852" sldId="272"/>
        </pc:sldMkLst>
        <pc:graphicFrameChg chg="add">
          <ac:chgData name="muna60" userId="ae80ec9d-4522-47d7-927a-018c62d77689" providerId="ADAL" clId="{7014FE1E-6427-4C03-947C-E7248AAD4485}" dt="2025-02-04T08:53:31.483" v="541" actId="26606"/>
          <ac:graphicFrameMkLst>
            <pc:docMk/>
            <pc:sldMk cId="2468864852" sldId="272"/>
            <ac:graphicFrameMk id="5" creationId="{8B0DDBB7-E5D1-92C5-D586-6562FC7E48FE}"/>
          </ac:graphicFrameMkLst>
        </pc:graphicFrameChg>
      </pc:sldChg>
      <pc:sldChg chg="addSp delSp modSp mod setBg">
        <pc:chgData name="muna60" userId="ae80ec9d-4522-47d7-927a-018c62d77689" providerId="ADAL" clId="{7014FE1E-6427-4C03-947C-E7248AAD4485}" dt="2025-02-04T08:53:37.271" v="542" actId="26606"/>
        <pc:sldMkLst>
          <pc:docMk/>
          <pc:sldMk cId="1075258692" sldId="273"/>
        </pc:sldMkLst>
        <pc:graphicFrameChg chg="add">
          <ac:chgData name="muna60" userId="ae80ec9d-4522-47d7-927a-018c62d77689" providerId="ADAL" clId="{7014FE1E-6427-4C03-947C-E7248AAD4485}" dt="2025-02-04T08:53:37.271" v="542" actId="26606"/>
          <ac:graphicFrameMkLst>
            <pc:docMk/>
            <pc:sldMk cId="1075258692" sldId="273"/>
            <ac:graphicFrameMk id="5" creationId="{022378A7-6FC5-47D6-C219-54BA51F7FC59}"/>
          </ac:graphicFrameMkLst>
        </pc:graphicFrameChg>
      </pc:sldChg>
      <pc:sldChg chg="addSp delSp modSp mod setBg">
        <pc:chgData name="muna60" userId="ae80ec9d-4522-47d7-927a-018c62d77689" providerId="ADAL" clId="{7014FE1E-6427-4C03-947C-E7248AAD4485}" dt="2025-02-04T08:58:21.187" v="547" actId="26606"/>
        <pc:sldMkLst>
          <pc:docMk/>
          <pc:sldMk cId="1829630164" sldId="274"/>
        </pc:sldMkLst>
        <pc:graphicFrameChg chg="add">
          <ac:chgData name="muna60" userId="ae80ec9d-4522-47d7-927a-018c62d77689" providerId="ADAL" clId="{7014FE1E-6427-4C03-947C-E7248AAD4485}" dt="2025-02-04T08:58:21.187" v="547" actId="26606"/>
          <ac:graphicFrameMkLst>
            <pc:docMk/>
            <pc:sldMk cId="1829630164" sldId="274"/>
            <ac:graphicFrameMk id="5" creationId="{0B3B003E-9D02-112F-7D48-028580F4B6D8}"/>
          </ac:graphicFrameMkLst>
        </pc:graphicFrameChg>
      </pc:sldChg>
      <pc:sldChg chg="modSp mod ord">
        <pc:chgData name="muna60" userId="ae80ec9d-4522-47d7-927a-018c62d77689" providerId="ADAL" clId="{7014FE1E-6427-4C03-947C-E7248AAD4485}" dt="2025-02-04T08:59:00.019" v="549"/>
        <pc:sldMkLst>
          <pc:docMk/>
          <pc:sldMk cId="4274898585" sldId="275"/>
        </pc:sldMkLst>
        <pc:spChg chg="mod">
          <ac:chgData name="muna60" userId="ae80ec9d-4522-47d7-927a-018c62d77689" providerId="ADAL" clId="{7014FE1E-6427-4C03-947C-E7248AAD4485}" dt="2025-02-04T08:47:49.637" v="508" actId="14100"/>
          <ac:spMkLst>
            <pc:docMk/>
            <pc:sldMk cId="4274898585" sldId="275"/>
            <ac:spMk id="3" creationId="{99980EFF-C8F3-92BB-097E-8DE631933A85}"/>
          </ac:spMkLst>
        </pc:spChg>
      </pc:sldChg>
    </pc:docChg>
  </pc:docChgLst>
  <pc:docChgLst>
    <pc:chgData name="muna60" userId="ae80ec9d-4522-47d7-927a-018c62d77689" providerId="ADAL" clId="{FBE79205-CE4C-4B38-AD45-DD2F69BEB7B7}"/>
    <pc:docChg chg="undo custSel addSld delSld modSld sldOrd">
      <pc:chgData name="muna60" userId="ae80ec9d-4522-47d7-927a-018c62d77689" providerId="ADAL" clId="{FBE79205-CE4C-4B38-AD45-DD2F69BEB7B7}" dt="2025-03-01T06:46:40.620" v="376" actId="26606"/>
      <pc:docMkLst>
        <pc:docMk/>
      </pc:docMkLst>
      <pc:sldChg chg="modSp mod ord">
        <pc:chgData name="muna60" userId="ae80ec9d-4522-47d7-927a-018c62d77689" providerId="ADAL" clId="{FBE79205-CE4C-4B38-AD45-DD2F69BEB7B7}" dt="2025-02-28T09:15:42.305" v="345" actId="1076"/>
        <pc:sldMkLst>
          <pc:docMk/>
          <pc:sldMk cId="2291045043" sldId="256"/>
        </pc:sldMkLst>
        <pc:spChg chg="mod">
          <ac:chgData name="muna60" userId="ae80ec9d-4522-47d7-927a-018c62d77689" providerId="ADAL" clId="{FBE79205-CE4C-4B38-AD45-DD2F69BEB7B7}" dt="2025-02-28T09:15:37.234" v="344" actId="1076"/>
          <ac:spMkLst>
            <pc:docMk/>
            <pc:sldMk cId="2291045043" sldId="256"/>
            <ac:spMk id="2" creationId="{2B5F2DB3-9772-11CD-26BF-CC7F9CC554E4}"/>
          </ac:spMkLst>
        </pc:spChg>
        <pc:spChg chg="mod">
          <ac:chgData name="muna60" userId="ae80ec9d-4522-47d7-927a-018c62d77689" providerId="ADAL" clId="{FBE79205-CE4C-4B38-AD45-DD2F69BEB7B7}" dt="2025-02-28T09:15:42.305" v="345" actId="1076"/>
          <ac:spMkLst>
            <pc:docMk/>
            <pc:sldMk cId="2291045043" sldId="256"/>
            <ac:spMk id="3" creationId="{E5042188-B843-2278-98B4-2B2C1AB2C2D9}"/>
          </ac:spMkLst>
        </pc:spChg>
      </pc:sldChg>
      <pc:sldChg chg="modSp del">
        <pc:chgData name="muna60" userId="ae80ec9d-4522-47d7-927a-018c62d77689" providerId="ADAL" clId="{FBE79205-CE4C-4B38-AD45-DD2F69BEB7B7}" dt="2025-02-28T08:18:48.683" v="30" actId="2696"/>
        <pc:sldMkLst>
          <pc:docMk/>
          <pc:sldMk cId="336045783" sldId="257"/>
        </pc:sldMkLst>
      </pc:sldChg>
      <pc:sldChg chg="modSp">
        <pc:chgData name="muna60" userId="ae80ec9d-4522-47d7-927a-018c62d77689" providerId="ADAL" clId="{FBE79205-CE4C-4B38-AD45-DD2F69BEB7B7}" dt="2025-02-28T08:35:29.585" v="195" actId="255"/>
        <pc:sldMkLst>
          <pc:docMk/>
          <pc:sldMk cId="3438129880" sldId="258"/>
        </pc:sldMkLst>
        <pc:graphicFrameChg chg="mod">
          <ac:chgData name="muna60" userId="ae80ec9d-4522-47d7-927a-018c62d77689" providerId="ADAL" clId="{FBE79205-CE4C-4B38-AD45-DD2F69BEB7B7}" dt="2025-02-28T08:35:29.585" v="195" actId="255"/>
          <ac:graphicFrameMkLst>
            <pc:docMk/>
            <pc:sldMk cId="3438129880" sldId="258"/>
            <ac:graphicFrameMk id="5" creationId="{D3D15542-A033-F9C6-3343-0BCDB7A314BA}"/>
          </ac:graphicFrameMkLst>
        </pc:graphicFrameChg>
      </pc:sldChg>
      <pc:sldChg chg="modSp">
        <pc:chgData name="muna60" userId="ae80ec9d-4522-47d7-927a-018c62d77689" providerId="ADAL" clId="{FBE79205-CE4C-4B38-AD45-DD2F69BEB7B7}" dt="2025-02-28T08:40:18.268" v="238" actId="255"/>
        <pc:sldMkLst>
          <pc:docMk/>
          <pc:sldMk cId="1086722187" sldId="259"/>
        </pc:sldMkLst>
        <pc:graphicFrameChg chg="mod">
          <ac:chgData name="muna60" userId="ae80ec9d-4522-47d7-927a-018c62d77689" providerId="ADAL" clId="{FBE79205-CE4C-4B38-AD45-DD2F69BEB7B7}" dt="2025-02-28T08:40:18.268" v="238" actId="255"/>
          <ac:graphicFrameMkLst>
            <pc:docMk/>
            <pc:sldMk cId="1086722187" sldId="259"/>
            <ac:graphicFrameMk id="5" creationId="{95E7C168-A6BB-80CA-1894-B3D407CE4EC8}"/>
          </ac:graphicFrameMkLst>
        </pc:graphicFrameChg>
      </pc:sldChg>
      <pc:sldChg chg="modSp">
        <pc:chgData name="muna60" userId="ae80ec9d-4522-47d7-927a-018c62d77689" providerId="ADAL" clId="{FBE79205-CE4C-4B38-AD45-DD2F69BEB7B7}" dt="2025-02-28T08:36:14.829" v="201" actId="255"/>
        <pc:sldMkLst>
          <pc:docMk/>
          <pc:sldMk cId="1544242433" sldId="260"/>
        </pc:sldMkLst>
        <pc:graphicFrameChg chg="mod">
          <ac:chgData name="muna60" userId="ae80ec9d-4522-47d7-927a-018c62d77689" providerId="ADAL" clId="{FBE79205-CE4C-4B38-AD45-DD2F69BEB7B7}" dt="2025-02-28T08:36:14.829" v="201" actId="255"/>
          <ac:graphicFrameMkLst>
            <pc:docMk/>
            <pc:sldMk cId="1544242433" sldId="260"/>
            <ac:graphicFrameMk id="5" creationId="{49597ECE-6D13-1497-C735-9D80B9A7E7FD}"/>
          </ac:graphicFrameMkLst>
        </pc:graphicFrameChg>
      </pc:sldChg>
      <pc:sldChg chg="modSp">
        <pc:chgData name="muna60" userId="ae80ec9d-4522-47d7-927a-018c62d77689" providerId="ADAL" clId="{FBE79205-CE4C-4B38-AD45-DD2F69BEB7B7}" dt="2025-02-28T08:37:09.331" v="209" actId="255"/>
        <pc:sldMkLst>
          <pc:docMk/>
          <pc:sldMk cId="1392097899" sldId="261"/>
        </pc:sldMkLst>
        <pc:graphicFrameChg chg="mod">
          <ac:chgData name="muna60" userId="ae80ec9d-4522-47d7-927a-018c62d77689" providerId="ADAL" clId="{FBE79205-CE4C-4B38-AD45-DD2F69BEB7B7}" dt="2025-02-28T08:37:09.331" v="209" actId="255"/>
          <ac:graphicFrameMkLst>
            <pc:docMk/>
            <pc:sldMk cId="1392097899" sldId="261"/>
            <ac:graphicFrameMk id="5" creationId="{E2DBE2FF-E908-06E2-FF76-78E574678904}"/>
          </ac:graphicFrameMkLst>
        </pc:graphicFrameChg>
      </pc:sldChg>
      <pc:sldChg chg="modSp ord">
        <pc:chgData name="muna60" userId="ae80ec9d-4522-47d7-927a-018c62d77689" providerId="ADAL" clId="{FBE79205-CE4C-4B38-AD45-DD2F69BEB7B7}" dt="2025-02-28T09:18:23.534" v="350"/>
        <pc:sldMkLst>
          <pc:docMk/>
          <pc:sldMk cId="1373640641" sldId="262"/>
        </pc:sldMkLst>
        <pc:graphicFrameChg chg="mod">
          <ac:chgData name="muna60" userId="ae80ec9d-4522-47d7-927a-018c62d77689" providerId="ADAL" clId="{FBE79205-CE4C-4B38-AD45-DD2F69BEB7B7}" dt="2025-02-28T08:37:56.233" v="217" actId="255"/>
          <ac:graphicFrameMkLst>
            <pc:docMk/>
            <pc:sldMk cId="1373640641" sldId="262"/>
            <ac:graphicFrameMk id="5" creationId="{2768E28C-CE97-1DC4-8F7F-8E999314FE63}"/>
          </ac:graphicFrameMkLst>
        </pc:graphicFrameChg>
      </pc:sldChg>
      <pc:sldChg chg="modSp">
        <pc:chgData name="muna60" userId="ae80ec9d-4522-47d7-927a-018c62d77689" providerId="ADAL" clId="{FBE79205-CE4C-4B38-AD45-DD2F69BEB7B7}" dt="2025-02-28T08:38:44.985" v="224" actId="255"/>
        <pc:sldMkLst>
          <pc:docMk/>
          <pc:sldMk cId="1689063451" sldId="263"/>
        </pc:sldMkLst>
        <pc:graphicFrameChg chg="mod">
          <ac:chgData name="muna60" userId="ae80ec9d-4522-47d7-927a-018c62d77689" providerId="ADAL" clId="{FBE79205-CE4C-4B38-AD45-DD2F69BEB7B7}" dt="2025-02-28T08:38:44.985" v="224" actId="255"/>
          <ac:graphicFrameMkLst>
            <pc:docMk/>
            <pc:sldMk cId="1689063451" sldId="263"/>
            <ac:graphicFrameMk id="5" creationId="{5FC3E9EA-5816-4876-1A57-DD8F415BF493}"/>
          </ac:graphicFrameMkLst>
        </pc:graphicFrameChg>
      </pc:sldChg>
      <pc:sldChg chg="modSp ord">
        <pc:chgData name="muna60" userId="ae80ec9d-4522-47d7-927a-018c62d77689" providerId="ADAL" clId="{FBE79205-CE4C-4B38-AD45-DD2F69BEB7B7}" dt="2025-02-28T08:39:38.945" v="233" actId="255"/>
        <pc:sldMkLst>
          <pc:docMk/>
          <pc:sldMk cId="347316879" sldId="264"/>
        </pc:sldMkLst>
        <pc:graphicFrameChg chg="mod">
          <ac:chgData name="muna60" userId="ae80ec9d-4522-47d7-927a-018c62d77689" providerId="ADAL" clId="{FBE79205-CE4C-4B38-AD45-DD2F69BEB7B7}" dt="2025-02-28T08:39:38.945" v="233" actId="255"/>
          <ac:graphicFrameMkLst>
            <pc:docMk/>
            <pc:sldMk cId="347316879" sldId="264"/>
            <ac:graphicFrameMk id="5" creationId="{3B4D93C0-E0EF-88AB-C95E-DDB310BA7CAC}"/>
          </ac:graphicFrameMkLst>
        </pc:graphicFrameChg>
      </pc:sldChg>
      <pc:sldChg chg="modSp">
        <pc:chgData name="muna60" userId="ae80ec9d-4522-47d7-927a-018c62d77689" providerId="ADAL" clId="{FBE79205-CE4C-4B38-AD45-DD2F69BEB7B7}" dt="2025-02-28T08:40:53.672" v="243" actId="255"/>
        <pc:sldMkLst>
          <pc:docMk/>
          <pc:sldMk cId="2184205408" sldId="265"/>
        </pc:sldMkLst>
        <pc:graphicFrameChg chg="mod">
          <ac:chgData name="muna60" userId="ae80ec9d-4522-47d7-927a-018c62d77689" providerId="ADAL" clId="{FBE79205-CE4C-4B38-AD45-DD2F69BEB7B7}" dt="2025-02-28T08:40:53.672" v="243" actId="255"/>
          <ac:graphicFrameMkLst>
            <pc:docMk/>
            <pc:sldMk cId="2184205408" sldId="265"/>
            <ac:graphicFrameMk id="5" creationId="{6619C33A-C24B-122E-757C-4AB00209CA78}"/>
          </ac:graphicFrameMkLst>
        </pc:graphicFrameChg>
      </pc:sldChg>
      <pc:sldChg chg="modSp">
        <pc:chgData name="muna60" userId="ae80ec9d-4522-47d7-927a-018c62d77689" providerId="ADAL" clId="{FBE79205-CE4C-4B38-AD45-DD2F69BEB7B7}" dt="2025-02-28T08:41:22.737" v="249" actId="255"/>
        <pc:sldMkLst>
          <pc:docMk/>
          <pc:sldMk cId="3621989508" sldId="266"/>
        </pc:sldMkLst>
        <pc:graphicFrameChg chg="mod">
          <ac:chgData name="muna60" userId="ae80ec9d-4522-47d7-927a-018c62d77689" providerId="ADAL" clId="{FBE79205-CE4C-4B38-AD45-DD2F69BEB7B7}" dt="2025-02-28T08:41:22.737" v="249" actId="255"/>
          <ac:graphicFrameMkLst>
            <pc:docMk/>
            <pc:sldMk cId="3621989508" sldId="266"/>
            <ac:graphicFrameMk id="5" creationId="{D8D556E6-59A1-B44F-DA31-6E76E4E91B7D}"/>
          </ac:graphicFrameMkLst>
        </pc:graphicFrameChg>
      </pc:sldChg>
      <pc:sldChg chg="modSp">
        <pc:chgData name="muna60" userId="ae80ec9d-4522-47d7-927a-018c62d77689" providerId="ADAL" clId="{FBE79205-CE4C-4B38-AD45-DD2F69BEB7B7}" dt="2025-02-28T08:41:58.652" v="254" actId="255"/>
        <pc:sldMkLst>
          <pc:docMk/>
          <pc:sldMk cId="3946840192" sldId="267"/>
        </pc:sldMkLst>
        <pc:graphicFrameChg chg="mod">
          <ac:chgData name="muna60" userId="ae80ec9d-4522-47d7-927a-018c62d77689" providerId="ADAL" clId="{FBE79205-CE4C-4B38-AD45-DD2F69BEB7B7}" dt="2025-02-28T08:41:58.652" v="254" actId="255"/>
          <ac:graphicFrameMkLst>
            <pc:docMk/>
            <pc:sldMk cId="3946840192" sldId="267"/>
            <ac:graphicFrameMk id="5" creationId="{964C6EDC-8BB2-505C-5E1B-C72873C374C4}"/>
          </ac:graphicFrameMkLst>
        </pc:graphicFrameChg>
      </pc:sldChg>
      <pc:sldChg chg="modSp">
        <pc:chgData name="muna60" userId="ae80ec9d-4522-47d7-927a-018c62d77689" providerId="ADAL" clId="{FBE79205-CE4C-4B38-AD45-DD2F69BEB7B7}" dt="2025-02-28T08:42:34.712" v="259" actId="255"/>
        <pc:sldMkLst>
          <pc:docMk/>
          <pc:sldMk cId="2787574990" sldId="268"/>
        </pc:sldMkLst>
        <pc:graphicFrameChg chg="mod">
          <ac:chgData name="muna60" userId="ae80ec9d-4522-47d7-927a-018c62d77689" providerId="ADAL" clId="{FBE79205-CE4C-4B38-AD45-DD2F69BEB7B7}" dt="2025-02-28T08:42:34.712" v="259" actId="255"/>
          <ac:graphicFrameMkLst>
            <pc:docMk/>
            <pc:sldMk cId="2787574990" sldId="268"/>
            <ac:graphicFrameMk id="5" creationId="{41877F3D-FF38-8300-3AAB-AA600FE39ED5}"/>
          </ac:graphicFrameMkLst>
        </pc:graphicFrameChg>
      </pc:sldChg>
      <pc:sldChg chg="modSp">
        <pc:chgData name="muna60" userId="ae80ec9d-4522-47d7-927a-018c62d77689" providerId="ADAL" clId="{FBE79205-CE4C-4B38-AD45-DD2F69BEB7B7}" dt="2025-02-28T08:43:07.236" v="264" actId="255"/>
        <pc:sldMkLst>
          <pc:docMk/>
          <pc:sldMk cId="3905888428" sldId="269"/>
        </pc:sldMkLst>
        <pc:graphicFrameChg chg="mod">
          <ac:chgData name="muna60" userId="ae80ec9d-4522-47d7-927a-018c62d77689" providerId="ADAL" clId="{FBE79205-CE4C-4B38-AD45-DD2F69BEB7B7}" dt="2025-02-28T08:43:07.236" v="264" actId="255"/>
          <ac:graphicFrameMkLst>
            <pc:docMk/>
            <pc:sldMk cId="3905888428" sldId="269"/>
            <ac:graphicFrameMk id="5" creationId="{24B732C6-CD19-F071-D76F-56B3F554F594}"/>
          </ac:graphicFrameMkLst>
        </pc:graphicFrameChg>
      </pc:sldChg>
      <pc:sldChg chg="modSp">
        <pc:chgData name="muna60" userId="ae80ec9d-4522-47d7-927a-018c62d77689" providerId="ADAL" clId="{FBE79205-CE4C-4B38-AD45-DD2F69BEB7B7}" dt="2025-02-28T08:43:43.839" v="270" actId="255"/>
        <pc:sldMkLst>
          <pc:docMk/>
          <pc:sldMk cId="1879226277" sldId="270"/>
        </pc:sldMkLst>
        <pc:graphicFrameChg chg="mod">
          <ac:chgData name="muna60" userId="ae80ec9d-4522-47d7-927a-018c62d77689" providerId="ADAL" clId="{FBE79205-CE4C-4B38-AD45-DD2F69BEB7B7}" dt="2025-02-28T08:43:43.839" v="270" actId="255"/>
          <ac:graphicFrameMkLst>
            <pc:docMk/>
            <pc:sldMk cId="1879226277" sldId="270"/>
            <ac:graphicFrameMk id="5" creationId="{2618E1E8-8E1F-797C-EE56-D670ADCC6CF6}"/>
          </ac:graphicFrameMkLst>
        </pc:graphicFrameChg>
      </pc:sldChg>
      <pc:sldChg chg="modSp">
        <pc:chgData name="muna60" userId="ae80ec9d-4522-47d7-927a-018c62d77689" providerId="ADAL" clId="{FBE79205-CE4C-4B38-AD45-DD2F69BEB7B7}" dt="2025-02-28T08:44:12.801" v="276" actId="255"/>
        <pc:sldMkLst>
          <pc:docMk/>
          <pc:sldMk cId="3799659498" sldId="271"/>
        </pc:sldMkLst>
        <pc:graphicFrameChg chg="mod">
          <ac:chgData name="muna60" userId="ae80ec9d-4522-47d7-927a-018c62d77689" providerId="ADAL" clId="{FBE79205-CE4C-4B38-AD45-DD2F69BEB7B7}" dt="2025-02-28T08:44:12.801" v="276" actId="255"/>
          <ac:graphicFrameMkLst>
            <pc:docMk/>
            <pc:sldMk cId="3799659498" sldId="271"/>
            <ac:graphicFrameMk id="5" creationId="{2D760C9B-B6BF-C4C4-42DC-1CE79DF1DF87}"/>
          </ac:graphicFrameMkLst>
        </pc:graphicFrameChg>
      </pc:sldChg>
      <pc:sldChg chg="modSp">
        <pc:chgData name="muna60" userId="ae80ec9d-4522-47d7-927a-018c62d77689" providerId="ADAL" clId="{FBE79205-CE4C-4B38-AD45-DD2F69BEB7B7}" dt="2025-02-28T08:44:49.571" v="281" actId="255"/>
        <pc:sldMkLst>
          <pc:docMk/>
          <pc:sldMk cId="2468864852" sldId="272"/>
        </pc:sldMkLst>
        <pc:graphicFrameChg chg="mod">
          <ac:chgData name="muna60" userId="ae80ec9d-4522-47d7-927a-018c62d77689" providerId="ADAL" clId="{FBE79205-CE4C-4B38-AD45-DD2F69BEB7B7}" dt="2025-02-28T08:44:49.571" v="281" actId="255"/>
          <ac:graphicFrameMkLst>
            <pc:docMk/>
            <pc:sldMk cId="2468864852" sldId="272"/>
            <ac:graphicFrameMk id="5" creationId="{8B0DDBB7-E5D1-92C5-D586-6562FC7E48FE}"/>
          </ac:graphicFrameMkLst>
        </pc:graphicFrameChg>
      </pc:sldChg>
      <pc:sldChg chg="modSp">
        <pc:chgData name="muna60" userId="ae80ec9d-4522-47d7-927a-018c62d77689" providerId="ADAL" clId="{FBE79205-CE4C-4B38-AD45-DD2F69BEB7B7}" dt="2025-02-28T08:45:27.109" v="288" actId="255"/>
        <pc:sldMkLst>
          <pc:docMk/>
          <pc:sldMk cId="1075258692" sldId="273"/>
        </pc:sldMkLst>
        <pc:graphicFrameChg chg="mod">
          <ac:chgData name="muna60" userId="ae80ec9d-4522-47d7-927a-018c62d77689" providerId="ADAL" clId="{FBE79205-CE4C-4B38-AD45-DD2F69BEB7B7}" dt="2025-02-28T08:45:27.109" v="288" actId="255"/>
          <ac:graphicFrameMkLst>
            <pc:docMk/>
            <pc:sldMk cId="1075258692" sldId="273"/>
            <ac:graphicFrameMk id="5" creationId="{022378A7-6FC5-47D6-C219-54BA51F7FC59}"/>
          </ac:graphicFrameMkLst>
        </pc:graphicFrameChg>
      </pc:sldChg>
      <pc:sldChg chg="modSp ord">
        <pc:chgData name="muna60" userId="ae80ec9d-4522-47d7-927a-018c62d77689" providerId="ADAL" clId="{FBE79205-CE4C-4B38-AD45-DD2F69BEB7B7}" dt="2025-02-28T08:49:12.714" v="304" actId="255"/>
        <pc:sldMkLst>
          <pc:docMk/>
          <pc:sldMk cId="1829630164" sldId="274"/>
        </pc:sldMkLst>
        <pc:graphicFrameChg chg="mod">
          <ac:chgData name="muna60" userId="ae80ec9d-4522-47d7-927a-018c62d77689" providerId="ADAL" clId="{FBE79205-CE4C-4B38-AD45-DD2F69BEB7B7}" dt="2025-02-28T08:49:12.714" v="304" actId="255"/>
          <ac:graphicFrameMkLst>
            <pc:docMk/>
            <pc:sldMk cId="1829630164" sldId="274"/>
            <ac:graphicFrameMk id="5" creationId="{0B3B003E-9D02-112F-7D48-028580F4B6D8}"/>
          </ac:graphicFrameMkLst>
        </pc:graphicFrameChg>
      </pc:sldChg>
      <pc:sldChg chg="addSp delSp modSp mod ord setBg">
        <pc:chgData name="muna60" userId="ae80ec9d-4522-47d7-927a-018c62d77689" providerId="ADAL" clId="{FBE79205-CE4C-4B38-AD45-DD2F69BEB7B7}" dt="2025-03-01T06:41:04.354" v="367" actId="26606"/>
        <pc:sldMkLst>
          <pc:docMk/>
          <pc:sldMk cId="4274898585" sldId="275"/>
        </pc:sldMkLst>
        <pc:spChg chg="mod">
          <ac:chgData name="muna60" userId="ae80ec9d-4522-47d7-927a-018c62d77689" providerId="ADAL" clId="{FBE79205-CE4C-4B38-AD45-DD2F69BEB7B7}" dt="2025-03-01T06:41:04.354" v="367" actId="26606"/>
          <ac:spMkLst>
            <pc:docMk/>
            <pc:sldMk cId="4274898585" sldId="275"/>
            <ac:spMk id="3" creationId="{99980EFF-C8F3-92BB-097E-8DE631933A85}"/>
          </ac:spMkLst>
        </pc:spChg>
      </pc:sldChg>
      <pc:sldChg chg="del ord">
        <pc:chgData name="muna60" userId="ae80ec9d-4522-47d7-927a-018c62d77689" providerId="ADAL" clId="{FBE79205-CE4C-4B38-AD45-DD2F69BEB7B7}" dt="2025-02-28T08:50:54.387" v="308" actId="2696"/>
        <pc:sldMkLst>
          <pc:docMk/>
          <pc:sldMk cId="1098965130" sldId="276"/>
        </pc:sldMkLst>
      </pc:sldChg>
      <pc:sldChg chg="del">
        <pc:chgData name="muna60" userId="ae80ec9d-4522-47d7-927a-018c62d77689" providerId="ADAL" clId="{FBE79205-CE4C-4B38-AD45-DD2F69BEB7B7}" dt="2025-02-28T08:50:57.943" v="309" actId="2696"/>
        <pc:sldMkLst>
          <pc:docMk/>
          <pc:sldMk cId="92751546" sldId="277"/>
        </pc:sldMkLst>
      </pc:sldChg>
      <pc:sldChg chg="addSp delSp modSp new mod setBg modAnim">
        <pc:chgData name="muna60" userId="ae80ec9d-4522-47d7-927a-018c62d77689" providerId="ADAL" clId="{FBE79205-CE4C-4B38-AD45-DD2F69BEB7B7}" dt="2025-02-28T09:13:29.009" v="326"/>
        <pc:sldMkLst>
          <pc:docMk/>
          <pc:sldMk cId="2704118" sldId="278"/>
        </pc:sldMkLst>
        <pc:graphicFrameChg chg="add mod">
          <ac:chgData name="muna60" userId="ae80ec9d-4522-47d7-927a-018c62d77689" providerId="ADAL" clId="{FBE79205-CE4C-4B38-AD45-DD2F69BEB7B7}" dt="2025-02-28T08:29:09.179" v="136"/>
          <ac:graphicFrameMkLst>
            <pc:docMk/>
            <pc:sldMk cId="2704118" sldId="278"/>
            <ac:graphicFrameMk id="5" creationId="{D8526235-61CF-B14C-9C65-10BE032495E9}"/>
          </ac:graphicFrameMkLst>
        </pc:graphicFrameChg>
      </pc:sldChg>
      <pc:sldChg chg="addSp delSp modSp new mod setBg">
        <pc:chgData name="muna60" userId="ae80ec9d-4522-47d7-927a-018c62d77689" providerId="ADAL" clId="{FBE79205-CE4C-4B38-AD45-DD2F69BEB7B7}" dt="2025-02-28T08:29:46.695" v="140" actId="2711"/>
        <pc:sldMkLst>
          <pc:docMk/>
          <pc:sldMk cId="3018652989" sldId="279"/>
        </pc:sldMkLst>
        <pc:graphicFrameChg chg="add mod">
          <ac:chgData name="muna60" userId="ae80ec9d-4522-47d7-927a-018c62d77689" providerId="ADAL" clId="{FBE79205-CE4C-4B38-AD45-DD2F69BEB7B7}" dt="2025-02-28T08:29:46.695" v="140" actId="2711"/>
          <ac:graphicFrameMkLst>
            <pc:docMk/>
            <pc:sldMk cId="3018652989" sldId="279"/>
            <ac:graphicFrameMk id="5" creationId="{78A60AA3-AAFE-898A-93E2-3DF16E983213}"/>
          </ac:graphicFrameMkLst>
        </pc:graphicFrameChg>
      </pc:sldChg>
      <pc:sldChg chg="addSp delSp modSp new mod setBg">
        <pc:chgData name="muna60" userId="ae80ec9d-4522-47d7-927a-018c62d77689" providerId="ADAL" clId="{FBE79205-CE4C-4B38-AD45-DD2F69BEB7B7}" dt="2025-02-28T08:30:08.594" v="144" actId="2711"/>
        <pc:sldMkLst>
          <pc:docMk/>
          <pc:sldMk cId="1890750367" sldId="280"/>
        </pc:sldMkLst>
        <pc:graphicFrameChg chg="add mod">
          <ac:chgData name="muna60" userId="ae80ec9d-4522-47d7-927a-018c62d77689" providerId="ADAL" clId="{FBE79205-CE4C-4B38-AD45-DD2F69BEB7B7}" dt="2025-02-28T08:30:08.594" v="144" actId="2711"/>
          <ac:graphicFrameMkLst>
            <pc:docMk/>
            <pc:sldMk cId="1890750367" sldId="280"/>
            <ac:graphicFrameMk id="5" creationId="{4CF1ACA5-8128-2F92-743C-4A9A40DF9472}"/>
          </ac:graphicFrameMkLst>
        </pc:graphicFrameChg>
      </pc:sldChg>
      <pc:sldChg chg="addSp delSp modSp new mod setBg">
        <pc:chgData name="muna60" userId="ae80ec9d-4522-47d7-927a-018c62d77689" providerId="ADAL" clId="{FBE79205-CE4C-4B38-AD45-DD2F69BEB7B7}" dt="2025-02-28T08:31:05.312" v="153" actId="2711"/>
        <pc:sldMkLst>
          <pc:docMk/>
          <pc:sldMk cId="3359690106" sldId="281"/>
        </pc:sldMkLst>
        <pc:graphicFrameChg chg="add mod">
          <ac:chgData name="muna60" userId="ae80ec9d-4522-47d7-927a-018c62d77689" providerId="ADAL" clId="{FBE79205-CE4C-4B38-AD45-DD2F69BEB7B7}" dt="2025-02-28T08:31:05.312" v="153" actId="2711"/>
          <ac:graphicFrameMkLst>
            <pc:docMk/>
            <pc:sldMk cId="3359690106" sldId="281"/>
            <ac:graphicFrameMk id="5" creationId="{FE39D066-B51B-FB31-4F90-A781A39FE615}"/>
          </ac:graphicFrameMkLst>
        </pc:graphicFrameChg>
      </pc:sldChg>
      <pc:sldChg chg="addSp delSp modSp new mod setBg">
        <pc:chgData name="muna60" userId="ae80ec9d-4522-47d7-927a-018c62d77689" providerId="ADAL" clId="{FBE79205-CE4C-4B38-AD45-DD2F69BEB7B7}" dt="2025-02-28T08:31:29.691" v="157" actId="2711"/>
        <pc:sldMkLst>
          <pc:docMk/>
          <pc:sldMk cId="4139615044" sldId="282"/>
        </pc:sldMkLst>
        <pc:graphicFrameChg chg="add mod">
          <ac:chgData name="muna60" userId="ae80ec9d-4522-47d7-927a-018c62d77689" providerId="ADAL" clId="{FBE79205-CE4C-4B38-AD45-DD2F69BEB7B7}" dt="2025-02-28T08:31:29.691" v="157" actId="2711"/>
          <ac:graphicFrameMkLst>
            <pc:docMk/>
            <pc:sldMk cId="4139615044" sldId="282"/>
            <ac:graphicFrameMk id="5" creationId="{0715D770-B5FE-1DC7-A1CB-96CAB42AA391}"/>
          </ac:graphicFrameMkLst>
        </pc:graphicFrameChg>
      </pc:sldChg>
      <pc:sldChg chg="addSp delSp modSp new mod setBg modAnim">
        <pc:chgData name="muna60" userId="ae80ec9d-4522-47d7-927a-018c62d77689" providerId="ADAL" clId="{FBE79205-CE4C-4B38-AD45-DD2F69BEB7B7}" dt="2025-02-28T09:24:17.902" v="357"/>
        <pc:sldMkLst>
          <pc:docMk/>
          <pc:sldMk cId="1414750043" sldId="283"/>
        </pc:sldMkLst>
        <pc:graphicFrameChg chg="add mod">
          <ac:chgData name="muna60" userId="ae80ec9d-4522-47d7-927a-018c62d77689" providerId="ADAL" clId="{FBE79205-CE4C-4B38-AD45-DD2F69BEB7B7}" dt="2025-02-28T08:31:56.030" v="161" actId="2711"/>
          <ac:graphicFrameMkLst>
            <pc:docMk/>
            <pc:sldMk cId="1414750043" sldId="283"/>
            <ac:graphicFrameMk id="5" creationId="{515CC792-F110-D659-1D34-289E96A7E2A8}"/>
          </ac:graphicFrameMkLst>
        </pc:graphicFrameChg>
      </pc:sldChg>
      <pc:sldChg chg="addSp delSp modSp new mod ord setBg">
        <pc:chgData name="muna60" userId="ae80ec9d-4522-47d7-927a-018c62d77689" providerId="ADAL" clId="{FBE79205-CE4C-4B38-AD45-DD2F69BEB7B7}" dt="2025-03-01T06:46:40.620" v="376" actId="26606"/>
        <pc:sldMkLst>
          <pc:docMk/>
          <pc:sldMk cId="2550836604" sldId="284"/>
        </pc:sldMkLst>
        <pc:graphicFrameChg chg="add mod modGraphic">
          <ac:chgData name="muna60" userId="ae80ec9d-4522-47d7-927a-018c62d77689" providerId="ADAL" clId="{FBE79205-CE4C-4B38-AD45-DD2F69BEB7B7}" dt="2025-03-01T06:46:40.620" v="376" actId="26606"/>
          <ac:graphicFrameMkLst>
            <pc:docMk/>
            <pc:sldMk cId="2550836604" sldId="284"/>
            <ac:graphicFrameMk id="5" creationId="{10F940CF-390E-1B7A-E04E-177FB5C8CAC5}"/>
          </ac:graphicFrameMkLst>
        </pc:graphicFrameChg>
      </pc:sldChg>
      <pc:sldChg chg="addSp delSp modSp new del mod">
        <pc:chgData name="muna60" userId="ae80ec9d-4522-47d7-927a-018c62d77689" providerId="ADAL" clId="{FBE79205-CE4C-4B38-AD45-DD2F69BEB7B7}" dt="2025-02-28T08:48:22.659" v="296" actId="2696"/>
        <pc:sldMkLst>
          <pc:docMk/>
          <pc:sldMk cId="4050650662" sldId="285"/>
        </pc:sldMkLst>
      </pc:sldChg>
      <pc:sldChg chg="new del">
        <pc:chgData name="muna60" userId="ae80ec9d-4522-47d7-927a-018c62d77689" providerId="ADAL" clId="{FBE79205-CE4C-4B38-AD45-DD2F69BEB7B7}" dt="2025-02-28T08:18:44.351" v="29" actId="2696"/>
        <pc:sldMkLst>
          <pc:docMk/>
          <pc:sldMk cId="2998145529" sldId="286"/>
        </pc:sldMkLst>
      </pc:sldChg>
      <pc:sldChg chg="addSp delSp modSp new mod setBg">
        <pc:chgData name="muna60" userId="ae80ec9d-4522-47d7-927a-018c62d77689" providerId="ADAL" clId="{FBE79205-CE4C-4B38-AD45-DD2F69BEB7B7}" dt="2025-02-28T08:28:23.037" v="131" actId="26606"/>
        <pc:sldMkLst>
          <pc:docMk/>
          <pc:sldMk cId="1863836346" sldId="287"/>
        </pc:sldMkLst>
        <pc:graphicFrameChg chg="add">
          <ac:chgData name="muna60" userId="ae80ec9d-4522-47d7-927a-018c62d77689" providerId="ADAL" clId="{FBE79205-CE4C-4B38-AD45-DD2F69BEB7B7}" dt="2025-02-28T08:28:23.037" v="131" actId="26606"/>
          <ac:graphicFrameMkLst>
            <pc:docMk/>
            <pc:sldMk cId="1863836346" sldId="287"/>
            <ac:graphicFrameMk id="5" creationId="{B0E99FE0-2104-1C89-53EC-E05385F506DC}"/>
          </ac:graphicFrameMkLst>
        </pc:graphicFrameChg>
      </pc:sldChg>
      <pc:sldChg chg="addSp delSp modSp new mod setBg">
        <pc:chgData name="muna60" userId="ae80ec9d-4522-47d7-927a-018c62d77689" providerId="ADAL" clId="{FBE79205-CE4C-4B38-AD45-DD2F69BEB7B7}" dt="2025-02-28T09:19:59.142" v="354" actId="2711"/>
        <pc:sldMkLst>
          <pc:docMk/>
          <pc:sldMk cId="2119336555" sldId="288"/>
        </pc:sldMkLst>
        <pc:graphicFrameChg chg="add mod">
          <ac:chgData name="muna60" userId="ae80ec9d-4522-47d7-927a-018c62d77689" providerId="ADAL" clId="{FBE79205-CE4C-4B38-AD45-DD2F69BEB7B7}" dt="2025-02-28T09:19:59.142" v="354" actId="2711"/>
          <ac:graphicFrameMkLst>
            <pc:docMk/>
            <pc:sldMk cId="2119336555" sldId="288"/>
            <ac:graphicFrameMk id="5" creationId="{5BC3CD8E-0910-9B2F-D279-DF1DE6D9A5DE}"/>
          </ac:graphicFrameMkLst>
        </pc:graphicFrameChg>
      </pc:sldChg>
      <pc:sldChg chg="addSp modSp new mod">
        <pc:chgData name="muna60" userId="ae80ec9d-4522-47d7-927a-018c62d77689" providerId="ADAL" clId="{FBE79205-CE4C-4B38-AD45-DD2F69BEB7B7}" dt="2025-03-01T06:37:22.583" v="364" actId="1076"/>
        <pc:sldMkLst>
          <pc:docMk/>
          <pc:sldMk cId="769076204" sldId="289"/>
        </pc:sldMkLst>
      </pc:sldChg>
      <pc:sldChg chg="addSp delSp modSp new mod setBg">
        <pc:chgData name="muna60" userId="ae80ec9d-4522-47d7-927a-018c62d77689" providerId="ADAL" clId="{FBE79205-CE4C-4B38-AD45-DD2F69BEB7B7}" dt="2025-02-28T08:32:43.893" v="165" actId="2711"/>
        <pc:sldMkLst>
          <pc:docMk/>
          <pc:sldMk cId="2980338857" sldId="290"/>
        </pc:sldMkLst>
        <pc:graphicFrameChg chg="add mod">
          <ac:chgData name="muna60" userId="ae80ec9d-4522-47d7-927a-018c62d77689" providerId="ADAL" clId="{FBE79205-CE4C-4B38-AD45-DD2F69BEB7B7}" dt="2025-02-28T08:32:43.893" v="165" actId="2711"/>
          <ac:graphicFrameMkLst>
            <pc:docMk/>
            <pc:sldMk cId="2980338857" sldId="290"/>
            <ac:graphicFrameMk id="5" creationId="{C7A47D29-63CD-6FDD-95CD-DCDD18DC55B4}"/>
          </ac:graphicFrameMkLst>
        </pc:graphicFrameChg>
      </pc:sldChg>
    </pc:docChg>
  </pc:docChgLst>
  <pc:docChgLst>
    <pc:chgData name="muna60" userId="ae80ec9d-4522-47d7-927a-018c62d77689" providerId="ADAL" clId="{B23D7202-48AA-4B10-9C24-C1E188201622}"/>
    <pc:docChg chg="custSel modSld sldOrd">
      <pc:chgData name="muna60" userId="ae80ec9d-4522-47d7-927a-018c62d77689" providerId="ADAL" clId="{B23D7202-48AA-4B10-9C24-C1E188201622}" dt="2025-04-17T08:16:58.438" v="263"/>
      <pc:docMkLst>
        <pc:docMk/>
      </pc:docMkLst>
      <pc:sldChg chg="addSp delSp modSp mod delDesignElem">
        <pc:chgData name="muna60" userId="ae80ec9d-4522-47d7-927a-018c62d77689" providerId="ADAL" clId="{B23D7202-48AA-4B10-9C24-C1E188201622}" dt="2025-04-17T08:16:58.438" v="263"/>
        <pc:sldMkLst>
          <pc:docMk/>
          <pc:sldMk cId="2291045043" sldId="256"/>
        </pc:sldMkLst>
        <pc:spChg chg="mod">
          <ac:chgData name="muna60" userId="ae80ec9d-4522-47d7-927a-018c62d77689" providerId="ADAL" clId="{B23D7202-48AA-4B10-9C24-C1E188201622}" dt="2025-04-16T17:41:27.667" v="199" actId="1076"/>
          <ac:spMkLst>
            <pc:docMk/>
            <pc:sldMk cId="2291045043" sldId="256"/>
            <ac:spMk id="2" creationId="{2B5F2DB3-9772-11CD-26BF-CC7F9CC554E4}"/>
          </ac:spMkLst>
        </pc:spChg>
        <pc:spChg chg="mod">
          <ac:chgData name="muna60" userId="ae80ec9d-4522-47d7-927a-018c62d77689" providerId="ADAL" clId="{B23D7202-48AA-4B10-9C24-C1E188201622}" dt="2025-04-16T17:41:13.241" v="197" actId="1076"/>
          <ac:spMkLst>
            <pc:docMk/>
            <pc:sldMk cId="2291045043" sldId="256"/>
            <ac:spMk id="3" creationId="{E5042188-B843-2278-98B4-2B2C1AB2C2D9}"/>
          </ac:spMkLst>
        </pc:spChg>
        <pc:spChg chg="add del">
          <ac:chgData name="muna60" userId="ae80ec9d-4522-47d7-927a-018c62d77689" providerId="ADAL" clId="{B23D7202-48AA-4B10-9C24-C1E188201622}" dt="2025-04-17T08:16:58.438" v="263"/>
          <ac:spMkLst>
            <pc:docMk/>
            <pc:sldMk cId="2291045043" sldId="256"/>
            <ac:spMk id="10" creationId="{8874A6A9-41FF-4E33-AFA8-F9F81436A59E}"/>
          </ac:spMkLst>
        </pc:spChg>
        <pc:spChg chg="add del">
          <ac:chgData name="muna60" userId="ae80ec9d-4522-47d7-927a-018c62d77689" providerId="ADAL" clId="{B23D7202-48AA-4B10-9C24-C1E188201622}" dt="2025-04-17T08:16:58.438" v="263"/>
          <ac:spMkLst>
            <pc:docMk/>
            <pc:sldMk cId="2291045043" sldId="256"/>
            <ac:spMk id="20" creationId="{A8DB9CD9-59B1-4D73-BC4C-98796A48EF9B}"/>
          </ac:spMkLst>
        </pc:spChg>
        <pc:grpChg chg="add del">
          <ac:chgData name="muna60" userId="ae80ec9d-4522-47d7-927a-018c62d77689" providerId="ADAL" clId="{B23D7202-48AA-4B10-9C24-C1E188201622}" dt="2025-04-17T08:16:58.438" v="263"/>
          <ac:grpSpMkLst>
            <pc:docMk/>
            <pc:sldMk cId="2291045043" sldId="256"/>
            <ac:grpSpMk id="21" creationId="{721D730E-1F97-4071-B143-B05E6D2599BC}"/>
          </ac:grpSpMkLst>
        </pc:grpChg>
      </pc:sldChg>
      <pc:sldChg chg="addSp delSp modSp delDesignElem">
        <pc:chgData name="muna60" userId="ae80ec9d-4522-47d7-927a-018c62d77689" providerId="ADAL" clId="{B23D7202-48AA-4B10-9C24-C1E188201622}" dt="2025-04-17T08:16:58.438" v="263"/>
        <pc:sldMkLst>
          <pc:docMk/>
          <pc:sldMk cId="3438129880" sldId="258"/>
        </pc:sldMkLst>
        <pc:spChg chg="add del">
          <ac:chgData name="muna60" userId="ae80ec9d-4522-47d7-927a-018c62d77689" providerId="ADAL" clId="{B23D7202-48AA-4B10-9C24-C1E188201622}" dt="2025-04-17T08:16:58.438" v="263"/>
          <ac:spMkLst>
            <pc:docMk/>
            <pc:sldMk cId="3438129880" sldId="258"/>
            <ac:spMk id="9" creationId="{BACC6370-2D7E-4714-9D71-7542949D7D5D}"/>
          </ac:spMkLst>
        </pc:spChg>
        <pc:spChg chg="add del">
          <ac:chgData name="muna60" userId="ae80ec9d-4522-47d7-927a-018c62d77689" providerId="ADAL" clId="{B23D7202-48AA-4B10-9C24-C1E188201622}" dt="2025-04-17T08:16:58.438" v="263"/>
          <ac:spMkLst>
            <pc:docMk/>
            <pc:sldMk cId="3438129880" sldId="258"/>
            <ac:spMk id="11" creationId="{F68B3F68-107C-434F-AA38-110D5EA91B85}"/>
          </ac:spMkLst>
        </pc:spChg>
        <pc:spChg chg="add del">
          <ac:chgData name="muna60" userId="ae80ec9d-4522-47d7-927a-018c62d77689" providerId="ADAL" clId="{B23D7202-48AA-4B10-9C24-C1E188201622}" dt="2025-04-17T08:16:58.438" v="263"/>
          <ac:spMkLst>
            <pc:docMk/>
            <pc:sldMk cId="3438129880" sldId="258"/>
            <ac:spMk id="13" creationId="{AAD0DBB9-1A4B-4391-81D4-CB19F9AB918A}"/>
          </ac:spMkLst>
        </pc:spChg>
        <pc:spChg chg="add del">
          <ac:chgData name="muna60" userId="ae80ec9d-4522-47d7-927a-018c62d77689" providerId="ADAL" clId="{B23D7202-48AA-4B10-9C24-C1E188201622}" dt="2025-04-17T08:16:58.438" v="263"/>
          <ac:spMkLst>
            <pc:docMk/>
            <pc:sldMk cId="3438129880" sldId="258"/>
            <ac:spMk id="15" creationId="{063BBA22-50EA-4C4D-BE05-F1CE4E63AA56}"/>
          </ac:spMkLst>
        </pc:spChg>
        <pc:graphicFrameChg chg="mod">
          <ac:chgData name="muna60" userId="ae80ec9d-4522-47d7-927a-018c62d77689" providerId="ADAL" clId="{B23D7202-48AA-4B10-9C24-C1E188201622}" dt="2025-04-12T08:13:32.081" v="117" actId="20577"/>
          <ac:graphicFrameMkLst>
            <pc:docMk/>
            <pc:sldMk cId="3438129880" sldId="258"/>
            <ac:graphicFrameMk id="5" creationId="{D3D15542-A033-F9C6-3343-0BCDB7A314BA}"/>
          </ac:graphicFrameMkLst>
        </pc:graphicFrameChg>
      </pc:sldChg>
      <pc:sldChg chg="addSp delSp modSp delDesignElem">
        <pc:chgData name="muna60" userId="ae80ec9d-4522-47d7-927a-018c62d77689" providerId="ADAL" clId="{B23D7202-48AA-4B10-9C24-C1E188201622}" dt="2025-04-17T08:16:58.438" v="263"/>
        <pc:sldMkLst>
          <pc:docMk/>
          <pc:sldMk cId="1086722187" sldId="259"/>
        </pc:sldMkLst>
        <pc:spChg chg="add del">
          <ac:chgData name="muna60" userId="ae80ec9d-4522-47d7-927a-018c62d77689" providerId="ADAL" clId="{B23D7202-48AA-4B10-9C24-C1E188201622}" dt="2025-04-17T08:16:58.438" v="263"/>
          <ac:spMkLst>
            <pc:docMk/>
            <pc:sldMk cId="1086722187" sldId="259"/>
            <ac:spMk id="9" creationId="{BACC6370-2D7E-4714-9D71-7542949D7D5D}"/>
          </ac:spMkLst>
        </pc:spChg>
        <pc:spChg chg="add del">
          <ac:chgData name="muna60" userId="ae80ec9d-4522-47d7-927a-018c62d77689" providerId="ADAL" clId="{B23D7202-48AA-4B10-9C24-C1E188201622}" dt="2025-04-17T08:16:58.438" v="263"/>
          <ac:spMkLst>
            <pc:docMk/>
            <pc:sldMk cId="1086722187" sldId="259"/>
            <ac:spMk id="11" creationId="{F68B3F68-107C-434F-AA38-110D5EA91B85}"/>
          </ac:spMkLst>
        </pc:spChg>
        <pc:spChg chg="add del">
          <ac:chgData name="muna60" userId="ae80ec9d-4522-47d7-927a-018c62d77689" providerId="ADAL" clId="{B23D7202-48AA-4B10-9C24-C1E188201622}" dt="2025-04-17T08:16:58.438" v="263"/>
          <ac:spMkLst>
            <pc:docMk/>
            <pc:sldMk cId="1086722187" sldId="259"/>
            <ac:spMk id="13" creationId="{AAD0DBB9-1A4B-4391-81D4-CB19F9AB918A}"/>
          </ac:spMkLst>
        </pc:spChg>
        <pc:spChg chg="add del">
          <ac:chgData name="muna60" userId="ae80ec9d-4522-47d7-927a-018c62d77689" providerId="ADAL" clId="{B23D7202-48AA-4B10-9C24-C1E188201622}" dt="2025-04-17T08:16:58.438" v="263"/>
          <ac:spMkLst>
            <pc:docMk/>
            <pc:sldMk cId="1086722187" sldId="259"/>
            <ac:spMk id="15" creationId="{063BBA22-50EA-4C4D-BE05-F1CE4E63AA56}"/>
          </ac:spMkLst>
        </pc:spChg>
        <pc:graphicFrameChg chg="mod">
          <ac:chgData name="muna60" userId="ae80ec9d-4522-47d7-927a-018c62d77689" providerId="ADAL" clId="{B23D7202-48AA-4B10-9C24-C1E188201622}" dt="2025-04-12T08:15:04.651" v="146" actId="20577"/>
          <ac:graphicFrameMkLst>
            <pc:docMk/>
            <pc:sldMk cId="1086722187" sldId="259"/>
            <ac:graphicFrameMk id="5" creationId="{95E7C168-A6BB-80CA-1894-B3D407CE4EC8}"/>
          </ac:graphicFrameMkLst>
        </pc:graphicFrameChg>
      </pc:sldChg>
      <pc:sldChg chg="addSp delSp modSp delDesignElem">
        <pc:chgData name="muna60" userId="ae80ec9d-4522-47d7-927a-018c62d77689" providerId="ADAL" clId="{B23D7202-48AA-4B10-9C24-C1E188201622}" dt="2025-04-17T08:16:58.438" v="263"/>
        <pc:sldMkLst>
          <pc:docMk/>
          <pc:sldMk cId="1544242433" sldId="260"/>
        </pc:sldMkLst>
        <pc:spChg chg="add del">
          <ac:chgData name="muna60" userId="ae80ec9d-4522-47d7-927a-018c62d77689" providerId="ADAL" clId="{B23D7202-48AA-4B10-9C24-C1E188201622}" dt="2025-04-17T08:16:58.438" v="263"/>
          <ac:spMkLst>
            <pc:docMk/>
            <pc:sldMk cId="1544242433" sldId="260"/>
            <ac:spMk id="9" creationId="{BACC6370-2D7E-4714-9D71-7542949D7D5D}"/>
          </ac:spMkLst>
        </pc:spChg>
        <pc:spChg chg="add del">
          <ac:chgData name="muna60" userId="ae80ec9d-4522-47d7-927a-018c62d77689" providerId="ADAL" clId="{B23D7202-48AA-4B10-9C24-C1E188201622}" dt="2025-04-17T08:16:58.438" v="263"/>
          <ac:spMkLst>
            <pc:docMk/>
            <pc:sldMk cId="1544242433" sldId="260"/>
            <ac:spMk id="11" creationId="{F68B3F68-107C-434F-AA38-110D5EA91B85}"/>
          </ac:spMkLst>
        </pc:spChg>
        <pc:spChg chg="add del">
          <ac:chgData name="muna60" userId="ae80ec9d-4522-47d7-927a-018c62d77689" providerId="ADAL" clId="{B23D7202-48AA-4B10-9C24-C1E188201622}" dt="2025-04-17T08:16:58.438" v="263"/>
          <ac:spMkLst>
            <pc:docMk/>
            <pc:sldMk cId="1544242433" sldId="260"/>
            <ac:spMk id="13" creationId="{AAD0DBB9-1A4B-4391-81D4-CB19F9AB918A}"/>
          </ac:spMkLst>
        </pc:spChg>
        <pc:spChg chg="add del">
          <ac:chgData name="muna60" userId="ae80ec9d-4522-47d7-927a-018c62d77689" providerId="ADAL" clId="{B23D7202-48AA-4B10-9C24-C1E188201622}" dt="2025-04-17T08:16:58.438" v="263"/>
          <ac:spMkLst>
            <pc:docMk/>
            <pc:sldMk cId="1544242433" sldId="260"/>
            <ac:spMk id="15" creationId="{063BBA22-50EA-4C4D-BE05-F1CE4E63AA56}"/>
          </ac:spMkLst>
        </pc:spChg>
        <pc:graphicFrameChg chg="mod">
          <ac:chgData name="muna60" userId="ae80ec9d-4522-47d7-927a-018c62d77689" providerId="ADAL" clId="{B23D7202-48AA-4B10-9C24-C1E188201622}" dt="2025-04-12T08:13:48.757" v="121" actId="20577"/>
          <ac:graphicFrameMkLst>
            <pc:docMk/>
            <pc:sldMk cId="1544242433" sldId="260"/>
            <ac:graphicFrameMk id="5" creationId="{49597ECE-6D13-1497-C735-9D80B9A7E7FD}"/>
          </ac:graphicFrameMkLst>
        </pc:graphicFrameChg>
      </pc:sldChg>
      <pc:sldChg chg="addSp delSp modSp delDesignElem">
        <pc:chgData name="muna60" userId="ae80ec9d-4522-47d7-927a-018c62d77689" providerId="ADAL" clId="{B23D7202-48AA-4B10-9C24-C1E188201622}" dt="2025-04-17T08:16:58.438" v="263"/>
        <pc:sldMkLst>
          <pc:docMk/>
          <pc:sldMk cId="1392097899" sldId="261"/>
        </pc:sldMkLst>
        <pc:spChg chg="add del">
          <ac:chgData name="muna60" userId="ae80ec9d-4522-47d7-927a-018c62d77689" providerId="ADAL" clId="{B23D7202-48AA-4B10-9C24-C1E188201622}" dt="2025-04-17T08:16:58.438" v="263"/>
          <ac:spMkLst>
            <pc:docMk/>
            <pc:sldMk cId="1392097899" sldId="261"/>
            <ac:spMk id="9" creationId="{BACC6370-2D7E-4714-9D71-7542949D7D5D}"/>
          </ac:spMkLst>
        </pc:spChg>
        <pc:spChg chg="add del">
          <ac:chgData name="muna60" userId="ae80ec9d-4522-47d7-927a-018c62d77689" providerId="ADAL" clId="{B23D7202-48AA-4B10-9C24-C1E188201622}" dt="2025-04-17T08:16:58.438" v="263"/>
          <ac:spMkLst>
            <pc:docMk/>
            <pc:sldMk cId="1392097899" sldId="261"/>
            <ac:spMk id="11" creationId="{F68B3F68-107C-434F-AA38-110D5EA91B85}"/>
          </ac:spMkLst>
        </pc:spChg>
        <pc:spChg chg="add del">
          <ac:chgData name="muna60" userId="ae80ec9d-4522-47d7-927a-018c62d77689" providerId="ADAL" clId="{B23D7202-48AA-4B10-9C24-C1E188201622}" dt="2025-04-17T08:16:58.438" v="263"/>
          <ac:spMkLst>
            <pc:docMk/>
            <pc:sldMk cId="1392097899" sldId="261"/>
            <ac:spMk id="13" creationId="{AAD0DBB9-1A4B-4391-81D4-CB19F9AB918A}"/>
          </ac:spMkLst>
        </pc:spChg>
        <pc:spChg chg="add del">
          <ac:chgData name="muna60" userId="ae80ec9d-4522-47d7-927a-018c62d77689" providerId="ADAL" clId="{B23D7202-48AA-4B10-9C24-C1E188201622}" dt="2025-04-17T08:16:58.438" v="263"/>
          <ac:spMkLst>
            <pc:docMk/>
            <pc:sldMk cId="1392097899" sldId="261"/>
            <ac:spMk id="15" creationId="{063BBA22-50EA-4C4D-BE05-F1CE4E63AA56}"/>
          </ac:spMkLst>
        </pc:spChg>
        <pc:graphicFrameChg chg="mod">
          <ac:chgData name="muna60" userId="ae80ec9d-4522-47d7-927a-018c62d77689" providerId="ADAL" clId="{B23D7202-48AA-4B10-9C24-C1E188201622}" dt="2025-04-12T08:14:04.069" v="126" actId="20577"/>
          <ac:graphicFrameMkLst>
            <pc:docMk/>
            <pc:sldMk cId="1392097899" sldId="261"/>
            <ac:graphicFrameMk id="5" creationId="{E2DBE2FF-E908-06E2-FF76-78E574678904}"/>
          </ac:graphicFrameMkLst>
        </pc:graphicFrameChg>
      </pc:sldChg>
      <pc:sldChg chg="addSp delSp modSp ord delDesignElem">
        <pc:chgData name="muna60" userId="ae80ec9d-4522-47d7-927a-018c62d77689" providerId="ADAL" clId="{B23D7202-48AA-4B10-9C24-C1E188201622}" dt="2025-04-17T08:16:58.438" v="263"/>
        <pc:sldMkLst>
          <pc:docMk/>
          <pc:sldMk cId="1373640641" sldId="262"/>
        </pc:sldMkLst>
        <pc:spChg chg="add del">
          <ac:chgData name="muna60" userId="ae80ec9d-4522-47d7-927a-018c62d77689" providerId="ADAL" clId="{B23D7202-48AA-4B10-9C24-C1E188201622}" dt="2025-04-17T08:16:58.438" v="263"/>
          <ac:spMkLst>
            <pc:docMk/>
            <pc:sldMk cId="1373640641" sldId="262"/>
            <ac:spMk id="9" creationId="{BACC6370-2D7E-4714-9D71-7542949D7D5D}"/>
          </ac:spMkLst>
        </pc:spChg>
        <pc:spChg chg="add del">
          <ac:chgData name="muna60" userId="ae80ec9d-4522-47d7-927a-018c62d77689" providerId="ADAL" clId="{B23D7202-48AA-4B10-9C24-C1E188201622}" dt="2025-04-17T08:16:58.438" v="263"/>
          <ac:spMkLst>
            <pc:docMk/>
            <pc:sldMk cId="1373640641" sldId="262"/>
            <ac:spMk id="11" creationId="{F68B3F68-107C-434F-AA38-110D5EA91B85}"/>
          </ac:spMkLst>
        </pc:spChg>
        <pc:spChg chg="add del">
          <ac:chgData name="muna60" userId="ae80ec9d-4522-47d7-927a-018c62d77689" providerId="ADAL" clId="{B23D7202-48AA-4B10-9C24-C1E188201622}" dt="2025-04-17T08:16:58.438" v="263"/>
          <ac:spMkLst>
            <pc:docMk/>
            <pc:sldMk cId="1373640641" sldId="262"/>
            <ac:spMk id="13" creationId="{AAD0DBB9-1A4B-4391-81D4-CB19F9AB918A}"/>
          </ac:spMkLst>
        </pc:spChg>
        <pc:spChg chg="add del">
          <ac:chgData name="muna60" userId="ae80ec9d-4522-47d7-927a-018c62d77689" providerId="ADAL" clId="{B23D7202-48AA-4B10-9C24-C1E188201622}" dt="2025-04-17T08:16:58.438" v="263"/>
          <ac:spMkLst>
            <pc:docMk/>
            <pc:sldMk cId="1373640641" sldId="262"/>
            <ac:spMk id="15" creationId="{063BBA22-50EA-4C4D-BE05-F1CE4E63AA56}"/>
          </ac:spMkLst>
        </pc:spChg>
        <pc:graphicFrameChg chg="mod">
          <ac:chgData name="muna60" userId="ae80ec9d-4522-47d7-927a-018c62d77689" providerId="ADAL" clId="{B23D7202-48AA-4B10-9C24-C1E188201622}" dt="2025-04-12T08:14:19.220" v="132" actId="20577"/>
          <ac:graphicFrameMkLst>
            <pc:docMk/>
            <pc:sldMk cId="1373640641" sldId="262"/>
            <ac:graphicFrameMk id="5" creationId="{2768E28C-CE97-1DC4-8F7F-8E999314FE63}"/>
          </ac:graphicFrameMkLst>
        </pc:graphicFrameChg>
      </pc:sldChg>
      <pc:sldChg chg="addSp delSp modSp delDesignElem">
        <pc:chgData name="muna60" userId="ae80ec9d-4522-47d7-927a-018c62d77689" providerId="ADAL" clId="{B23D7202-48AA-4B10-9C24-C1E188201622}" dt="2025-04-17T08:16:58.438" v="263"/>
        <pc:sldMkLst>
          <pc:docMk/>
          <pc:sldMk cId="1689063451" sldId="263"/>
        </pc:sldMkLst>
        <pc:spChg chg="add del">
          <ac:chgData name="muna60" userId="ae80ec9d-4522-47d7-927a-018c62d77689" providerId="ADAL" clId="{B23D7202-48AA-4B10-9C24-C1E188201622}" dt="2025-04-17T08:16:58.438" v="263"/>
          <ac:spMkLst>
            <pc:docMk/>
            <pc:sldMk cId="1689063451" sldId="263"/>
            <ac:spMk id="9" creationId="{BACC6370-2D7E-4714-9D71-7542949D7D5D}"/>
          </ac:spMkLst>
        </pc:spChg>
        <pc:spChg chg="add del">
          <ac:chgData name="muna60" userId="ae80ec9d-4522-47d7-927a-018c62d77689" providerId="ADAL" clId="{B23D7202-48AA-4B10-9C24-C1E188201622}" dt="2025-04-17T08:16:58.438" v="263"/>
          <ac:spMkLst>
            <pc:docMk/>
            <pc:sldMk cId="1689063451" sldId="263"/>
            <ac:spMk id="11" creationId="{F68B3F68-107C-434F-AA38-110D5EA91B85}"/>
          </ac:spMkLst>
        </pc:spChg>
        <pc:spChg chg="add del">
          <ac:chgData name="muna60" userId="ae80ec9d-4522-47d7-927a-018c62d77689" providerId="ADAL" clId="{B23D7202-48AA-4B10-9C24-C1E188201622}" dt="2025-04-17T08:16:58.438" v="263"/>
          <ac:spMkLst>
            <pc:docMk/>
            <pc:sldMk cId="1689063451" sldId="263"/>
            <ac:spMk id="13" creationId="{AAD0DBB9-1A4B-4391-81D4-CB19F9AB918A}"/>
          </ac:spMkLst>
        </pc:spChg>
        <pc:spChg chg="add del">
          <ac:chgData name="muna60" userId="ae80ec9d-4522-47d7-927a-018c62d77689" providerId="ADAL" clId="{B23D7202-48AA-4B10-9C24-C1E188201622}" dt="2025-04-17T08:16:58.438" v="263"/>
          <ac:spMkLst>
            <pc:docMk/>
            <pc:sldMk cId="1689063451" sldId="263"/>
            <ac:spMk id="15" creationId="{063BBA22-50EA-4C4D-BE05-F1CE4E63AA56}"/>
          </ac:spMkLst>
        </pc:spChg>
        <pc:graphicFrameChg chg="mod">
          <ac:chgData name="muna60" userId="ae80ec9d-4522-47d7-927a-018c62d77689" providerId="ADAL" clId="{B23D7202-48AA-4B10-9C24-C1E188201622}" dt="2025-04-12T08:14:29.412" v="136" actId="20577"/>
          <ac:graphicFrameMkLst>
            <pc:docMk/>
            <pc:sldMk cId="1689063451" sldId="263"/>
            <ac:graphicFrameMk id="5" creationId="{5FC3E9EA-5816-4876-1A57-DD8F415BF493}"/>
          </ac:graphicFrameMkLst>
        </pc:graphicFrameChg>
      </pc:sldChg>
      <pc:sldChg chg="addSp delSp modSp delDesignElem">
        <pc:chgData name="muna60" userId="ae80ec9d-4522-47d7-927a-018c62d77689" providerId="ADAL" clId="{B23D7202-48AA-4B10-9C24-C1E188201622}" dt="2025-04-17T08:16:58.438" v="263"/>
        <pc:sldMkLst>
          <pc:docMk/>
          <pc:sldMk cId="347316879" sldId="264"/>
        </pc:sldMkLst>
        <pc:spChg chg="add del">
          <ac:chgData name="muna60" userId="ae80ec9d-4522-47d7-927a-018c62d77689" providerId="ADAL" clId="{B23D7202-48AA-4B10-9C24-C1E188201622}" dt="2025-04-17T08:16:58.438" v="263"/>
          <ac:spMkLst>
            <pc:docMk/>
            <pc:sldMk cId="347316879" sldId="264"/>
            <ac:spMk id="9" creationId="{BACC6370-2D7E-4714-9D71-7542949D7D5D}"/>
          </ac:spMkLst>
        </pc:spChg>
        <pc:spChg chg="add del">
          <ac:chgData name="muna60" userId="ae80ec9d-4522-47d7-927a-018c62d77689" providerId="ADAL" clId="{B23D7202-48AA-4B10-9C24-C1E188201622}" dt="2025-04-17T08:16:58.438" v="263"/>
          <ac:spMkLst>
            <pc:docMk/>
            <pc:sldMk cId="347316879" sldId="264"/>
            <ac:spMk id="11" creationId="{F68B3F68-107C-434F-AA38-110D5EA91B85}"/>
          </ac:spMkLst>
        </pc:spChg>
        <pc:spChg chg="add del">
          <ac:chgData name="muna60" userId="ae80ec9d-4522-47d7-927a-018c62d77689" providerId="ADAL" clId="{B23D7202-48AA-4B10-9C24-C1E188201622}" dt="2025-04-17T08:16:58.438" v="263"/>
          <ac:spMkLst>
            <pc:docMk/>
            <pc:sldMk cId="347316879" sldId="264"/>
            <ac:spMk id="13" creationId="{AAD0DBB9-1A4B-4391-81D4-CB19F9AB918A}"/>
          </ac:spMkLst>
        </pc:spChg>
        <pc:spChg chg="add del">
          <ac:chgData name="muna60" userId="ae80ec9d-4522-47d7-927a-018c62d77689" providerId="ADAL" clId="{B23D7202-48AA-4B10-9C24-C1E188201622}" dt="2025-04-17T08:16:58.438" v="263"/>
          <ac:spMkLst>
            <pc:docMk/>
            <pc:sldMk cId="347316879" sldId="264"/>
            <ac:spMk id="15" creationId="{063BBA22-50EA-4C4D-BE05-F1CE4E63AA56}"/>
          </ac:spMkLst>
        </pc:spChg>
        <pc:graphicFrameChg chg="mod">
          <ac:chgData name="muna60" userId="ae80ec9d-4522-47d7-927a-018c62d77689" providerId="ADAL" clId="{B23D7202-48AA-4B10-9C24-C1E188201622}" dt="2025-04-12T08:14:47.539" v="141" actId="20577"/>
          <ac:graphicFrameMkLst>
            <pc:docMk/>
            <pc:sldMk cId="347316879" sldId="264"/>
            <ac:graphicFrameMk id="5" creationId="{3B4D93C0-E0EF-88AB-C95E-DDB310BA7CAC}"/>
          </ac:graphicFrameMkLst>
        </pc:graphicFrameChg>
      </pc:sldChg>
      <pc:sldChg chg="addSp delSp modSp delDesignElem">
        <pc:chgData name="muna60" userId="ae80ec9d-4522-47d7-927a-018c62d77689" providerId="ADAL" clId="{B23D7202-48AA-4B10-9C24-C1E188201622}" dt="2025-04-17T08:16:58.438" v="263"/>
        <pc:sldMkLst>
          <pc:docMk/>
          <pc:sldMk cId="2184205408" sldId="265"/>
        </pc:sldMkLst>
        <pc:spChg chg="add del">
          <ac:chgData name="muna60" userId="ae80ec9d-4522-47d7-927a-018c62d77689" providerId="ADAL" clId="{B23D7202-48AA-4B10-9C24-C1E188201622}" dt="2025-04-17T08:16:58.438" v="263"/>
          <ac:spMkLst>
            <pc:docMk/>
            <pc:sldMk cId="2184205408" sldId="265"/>
            <ac:spMk id="9" creationId="{BACC6370-2D7E-4714-9D71-7542949D7D5D}"/>
          </ac:spMkLst>
        </pc:spChg>
        <pc:spChg chg="add del">
          <ac:chgData name="muna60" userId="ae80ec9d-4522-47d7-927a-018c62d77689" providerId="ADAL" clId="{B23D7202-48AA-4B10-9C24-C1E188201622}" dt="2025-04-17T08:16:58.438" v="263"/>
          <ac:spMkLst>
            <pc:docMk/>
            <pc:sldMk cId="2184205408" sldId="265"/>
            <ac:spMk id="11" creationId="{F68B3F68-107C-434F-AA38-110D5EA91B85}"/>
          </ac:spMkLst>
        </pc:spChg>
        <pc:spChg chg="add del">
          <ac:chgData name="muna60" userId="ae80ec9d-4522-47d7-927a-018c62d77689" providerId="ADAL" clId="{B23D7202-48AA-4B10-9C24-C1E188201622}" dt="2025-04-17T08:16:58.438" v="263"/>
          <ac:spMkLst>
            <pc:docMk/>
            <pc:sldMk cId="2184205408" sldId="265"/>
            <ac:spMk id="13" creationId="{AAD0DBB9-1A4B-4391-81D4-CB19F9AB918A}"/>
          </ac:spMkLst>
        </pc:spChg>
        <pc:spChg chg="add del">
          <ac:chgData name="muna60" userId="ae80ec9d-4522-47d7-927a-018c62d77689" providerId="ADAL" clId="{B23D7202-48AA-4B10-9C24-C1E188201622}" dt="2025-04-17T08:16:58.438" v="263"/>
          <ac:spMkLst>
            <pc:docMk/>
            <pc:sldMk cId="2184205408" sldId="265"/>
            <ac:spMk id="15" creationId="{063BBA22-50EA-4C4D-BE05-F1CE4E63AA56}"/>
          </ac:spMkLst>
        </pc:spChg>
        <pc:graphicFrameChg chg="mod">
          <ac:chgData name="muna60" userId="ae80ec9d-4522-47d7-927a-018c62d77689" providerId="ADAL" clId="{B23D7202-48AA-4B10-9C24-C1E188201622}" dt="2025-04-12T08:15:17.247" v="151" actId="20577"/>
          <ac:graphicFrameMkLst>
            <pc:docMk/>
            <pc:sldMk cId="2184205408" sldId="265"/>
            <ac:graphicFrameMk id="5" creationId="{6619C33A-C24B-122E-757C-4AB00209CA78}"/>
          </ac:graphicFrameMkLst>
        </pc:graphicFrameChg>
      </pc:sldChg>
      <pc:sldChg chg="addSp delSp modSp delDesignElem">
        <pc:chgData name="muna60" userId="ae80ec9d-4522-47d7-927a-018c62d77689" providerId="ADAL" clId="{B23D7202-48AA-4B10-9C24-C1E188201622}" dt="2025-04-17T08:16:58.438" v="263"/>
        <pc:sldMkLst>
          <pc:docMk/>
          <pc:sldMk cId="3621989508" sldId="266"/>
        </pc:sldMkLst>
        <pc:spChg chg="add del">
          <ac:chgData name="muna60" userId="ae80ec9d-4522-47d7-927a-018c62d77689" providerId="ADAL" clId="{B23D7202-48AA-4B10-9C24-C1E188201622}" dt="2025-04-17T08:16:58.438" v="263"/>
          <ac:spMkLst>
            <pc:docMk/>
            <pc:sldMk cId="3621989508" sldId="266"/>
            <ac:spMk id="9" creationId="{BACC6370-2D7E-4714-9D71-7542949D7D5D}"/>
          </ac:spMkLst>
        </pc:spChg>
        <pc:spChg chg="add del">
          <ac:chgData name="muna60" userId="ae80ec9d-4522-47d7-927a-018c62d77689" providerId="ADAL" clId="{B23D7202-48AA-4B10-9C24-C1E188201622}" dt="2025-04-17T08:16:58.438" v="263"/>
          <ac:spMkLst>
            <pc:docMk/>
            <pc:sldMk cId="3621989508" sldId="266"/>
            <ac:spMk id="11" creationId="{F68B3F68-107C-434F-AA38-110D5EA91B85}"/>
          </ac:spMkLst>
        </pc:spChg>
        <pc:spChg chg="add del">
          <ac:chgData name="muna60" userId="ae80ec9d-4522-47d7-927a-018c62d77689" providerId="ADAL" clId="{B23D7202-48AA-4B10-9C24-C1E188201622}" dt="2025-04-17T08:16:58.438" v="263"/>
          <ac:spMkLst>
            <pc:docMk/>
            <pc:sldMk cId="3621989508" sldId="266"/>
            <ac:spMk id="13" creationId="{AAD0DBB9-1A4B-4391-81D4-CB19F9AB918A}"/>
          </ac:spMkLst>
        </pc:spChg>
        <pc:spChg chg="add del">
          <ac:chgData name="muna60" userId="ae80ec9d-4522-47d7-927a-018c62d77689" providerId="ADAL" clId="{B23D7202-48AA-4B10-9C24-C1E188201622}" dt="2025-04-17T08:16:58.438" v="263"/>
          <ac:spMkLst>
            <pc:docMk/>
            <pc:sldMk cId="3621989508" sldId="266"/>
            <ac:spMk id="15" creationId="{063BBA22-50EA-4C4D-BE05-F1CE4E63AA56}"/>
          </ac:spMkLst>
        </pc:spChg>
        <pc:graphicFrameChg chg="mod">
          <ac:chgData name="muna60" userId="ae80ec9d-4522-47d7-927a-018c62d77689" providerId="ADAL" clId="{B23D7202-48AA-4B10-9C24-C1E188201622}" dt="2025-04-12T08:15:35.722" v="156" actId="20577"/>
          <ac:graphicFrameMkLst>
            <pc:docMk/>
            <pc:sldMk cId="3621989508" sldId="266"/>
            <ac:graphicFrameMk id="5" creationId="{D8D556E6-59A1-B44F-DA31-6E76E4E91B7D}"/>
          </ac:graphicFrameMkLst>
        </pc:graphicFrameChg>
      </pc:sldChg>
      <pc:sldChg chg="addSp delSp modSp ord delDesignElem">
        <pc:chgData name="muna60" userId="ae80ec9d-4522-47d7-927a-018c62d77689" providerId="ADAL" clId="{B23D7202-48AA-4B10-9C24-C1E188201622}" dt="2025-04-17T08:16:58.438" v="263"/>
        <pc:sldMkLst>
          <pc:docMk/>
          <pc:sldMk cId="3946840192" sldId="267"/>
        </pc:sldMkLst>
        <pc:spChg chg="add del">
          <ac:chgData name="muna60" userId="ae80ec9d-4522-47d7-927a-018c62d77689" providerId="ADAL" clId="{B23D7202-48AA-4B10-9C24-C1E188201622}" dt="2025-04-17T08:16:58.438" v="263"/>
          <ac:spMkLst>
            <pc:docMk/>
            <pc:sldMk cId="3946840192" sldId="267"/>
            <ac:spMk id="9" creationId="{BACC6370-2D7E-4714-9D71-7542949D7D5D}"/>
          </ac:spMkLst>
        </pc:spChg>
        <pc:spChg chg="add del">
          <ac:chgData name="muna60" userId="ae80ec9d-4522-47d7-927a-018c62d77689" providerId="ADAL" clId="{B23D7202-48AA-4B10-9C24-C1E188201622}" dt="2025-04-17T08:16:58.438" v="263"/>
          <ac:spMkLst>
            <pc:docMk/>
            <pc:sldMk cId="3946840192" sldId="267"/>
            <ac:spMk id="11" creationId="{F68B3F68-107C-434F-AA38-110D5EA91B85}"/>
          </ac:spMkLst>
        </pc:spChg>
        <pc:spChg chg="add del">
          <ac:chgData name="muna60" userId="ae80ec9d-4522-47d7-927a-018c62d77689" providerId="ADAL" clId="{B23D7202-48AA-4B10-9C24-C1E188201622}" dt="2025-04-17T08:16:58.438" v="263"/>
          <ac:spMkLst>
            <pc:docMk/>
            <pc:sldMk cId="3946840192" sldId="267"/>
            <ac:spMk id="13" creationId="{AAD0DBB9-1A4B-4391-81D4-CB19F9AB918A}"/>
          </ac:spMkLst>
        </pc:spChg>
        <pc:spChg chg="add del">
          <ac:chgData name="muna60" userId="ae80ec9d-4522-47d7-927a-018c62d77689" providerId="ADAL" clId="{B23D7202-48AA-4B10-9C24-C1E188201622}" dt="2025-04-17T08:16:58.438" v="263"/>
          <ac:spMkLst>
            <pc:docMk/>
            <pc:sldMk cId="3946840192" sldId="267"/>
            <ac:spMk id="15" creationId="{063BBA22-50EA-4C4D-BE05-F1CE4E63AA56}"/>
          </ac:spMkLst>
        </pc:spChg>
        <pc:graphicFrameChg chg="mod">
          <ac:chgData name="muna60" userId="ae80ec9d-4522-47d7-927a-018c62d77689" providerId="ADAL" clId="{B23D7202-48AA-4B10-9C24-C1E188201622}" dt="2025-04-12T08:15:59.498" v="163" actId="20577"/>
          <ac:graphicFrameMkLst>
            <pc:docMk/>
            <pc:sldMk cId="3946840192" sldId="267"/>
            <ac:graphicFrameMk id="5" creationId="{964C6EDC-8BB2-505C-5E1B-C72873C374C4}"/>
          </ac:graphicFrameMkLst>
        </pc:graphicFrameChg>
      </pc:sldChg>
      <pc:sldChg chg="addSp delSp modSp delDesignElem">
        <pc:chgData name="muna60" userId="ae80ec9d-4522-47d7-927a-018c62d77689" providerId="ADAL" clId="{B23D7202-48AA-4B10-9C24-C1E188201622}" dt="2025-04-17T08:16:58.438" v="263"/>
        <pc:sldMkLst>
          <pc:docMk/>
          <pc:sldMk cId="2787574990" sldId="268"/>
        </pc:sldMkLst>
        <pc:spChg chg="add del">
          <ac:chgData name="muna60" userId="ae80ec9d-4522-47d7-927a-018c62d77689" providerId="ADAL" clId="{B23D7202-48AA-4B10-9C24-C1E188201622}" dt="2025-04-17T08:16:58.438" v="263"/>
          <ac:spMkLst>
            <pc:docMk/>
            <pc:sldMk cId="2787574990" sldId="268"/>
            <ac:spMk id="9" creationId="{BACC6370-2D7E-4714-9D71-7542949D7D5D}"/>
          </ac:spMkLst>
        </pc:spChg>
        <pc:spChg chg="add del">
          <ac:chgData name="muna60" userId="ae80ec9d-4522-47d7-927a-018c62d77689" providerId="ADAL" clId="{B23D7202-48AA-4B10-9C24-C1E188201622}" dt="2025-04-17T08:16:58.438" v="263"/>
          <ac:spMkLst>
            <pc:docMk/>
            <pc:sldMk cId="2787574990" sldId="268"/>
            <ac:spMk id="11" creationId="{F68B3F68-107C-434F-AA38-110D5EA91B85}"/>
          </ac:spMkLst>
        </pc:spChg>
        <pc:spChg chg="add del">
          <ac:chgData name="muna60" userId="ae80ec9d-4522-47d7-927a-018c62d77689" providerId="ADAL" clId="{B23D7202-48AA-4B10-9C24-C1E188201622}" dt="2025-04-17T08:16:58.438" v="263"/>
          <ac:spMkLst>
            <pc:docMk/>
            <pc:sldMk cId="2787574990" sldId="268"/>
            <ac:spMk id="13" creationId="{AAD0DBB9-1A4B-4391-81D4-CB19F9AB918A}"/>
          </ac:spMkLst>
        </pc:spChg>
        <pc:spChg chg="add del">
          <ac:chgData name="muna60" userId="ae80ec9d-4522-47d7-927a-018c62d77689" providerId="ADAL" clId="{B23D7202-48AA-4B10-9C24-C1E188201622}" dt="2025-04-17T08:16:58.438" v="263"/>
          <ac:spMkLst>
            <pc:docMk/>
            <pc:sldMk cId="2787574990" sldId="268"/>
            <ac:spMk id="15" creationId="{063BBA22-50EA-4C4D-BE05-F1CE4E63AA56}"/>
          </ac:spMkLst>
        </pc:spChg>
        <pc:graphicFrameChg chg="mod">
          <ac:chgData name="muna60" userId="ae80ec9d-4522-47d7-927a-018c62d77689" providerId="ADAL" clId="{B23D7202-48AA-4B10-9C24-C1E188201622}" dt="2025-04-12T08:16:18.465" v="167" actId="20577"/>
          <ac:graphicFrameMkLst>
            <pc:docMk/>
            <pc:sldMk cId="2787574990" sldId="268"/>
            <ac:graphicFrameMk id="5" creationId="{41877F3D-FF38-8300-3AAB-AA600FE39ED5}"/>
          </ac:graphicFrameMkLst>
        </pc:graphicFrameChg>
      </pc:sldChg>
      <pc:sldChg chg="addSp delSp modSp delDesignElem">
        <pc:chgData name="muna60" userId="ae80ec9d-4522-47d7-927a-018c62d77689" providerId="ADAL" clId="{B23D7202-48AA-4B10-9C24-C1E188201622}" dt="2025-04-17T08:16:58.438" v="263"/>
        <pc:sldMkLst>
          <pc:docMk/>
          <pc:sldMk cId="3905888428" sldId="269"/>
        </pc:sldMkLst>
        <pc:spChg chg="add del">
          <ac:chgData name="muna60" userId="ae80ec9d-4522-47d7-927a-018c62d77689" providerId="ADAL" clId="{B23D7202-48AA-4B10-9C24-C1E188201622}" dt="2025-04-17T08:16:58.438" v="263"/>
          <ac:spMkLst>
            <pc:docMk/>
            <pc:sldMk cId="3905888428" sldId="269"/>
            <ac:spMk id="9" creationId="{BACC6370-2D7E-4714-9D71-7542949D7D5D}"/>
          </ac:spMkLst>
        </pc:spChg>
        <pc:spChg chg="add del">
          <ac:chgData name="muna60" userId="ae80ec9d-4522-47d7-927a-018c62d77689" providerId="ADAL" clId="{B23D7202-48AA-4B10-9C24-C1E188201622}" dt="2025-04-17T08:16:58.438" v="263"/>
          <ac:spMkLst>
            <pc:docMk/>
            <pc:sldMk cId="3905888428" sldId="269"/>
            <ac:spMk id="11" creationId="{F68B3F68-107C-434F-AA38-110D5EA91B85}"/>
          </ac:spMkLst>
        </pc:spChg>
        <pc:spChg chg="add del">
          <ac:chgData name="muna60" userId="ae80ec9d-4522-47d7-927a-018c62d77689" providerId="ADAL" clId="{B23D7202-48AA-4B10-9C24-C1E188201622}" dt="2025-04-17T08:16:58.438" v="263"/>
          <ac:spMkLst>
            <pc:docMk/>
            <pc:sldMk cId="3905888428" sldId="269"/>
            <ac:spMk id="13" creationId="{AAD0DBB9-1A4B-4391-81D4-CB19F9AB918A}"/>
          </ac:spMkLst>
        </pc:spChg>
        <pc:spChg chg="add del">
          <ac:chgData name="muna60" userId="ae80ec9d-4522-47d7-927a-018c62d77689" providerId="ADAL" clId="{B23D7202-48AA-4B10-9C24-C1E188201622}" dt="2025-04-17T08:16:58.438" v="263"/>
          <ac:spMkLst>
            <pc:docMk/>
            <pc:sldMk cId="3905888428" sldId="269"/>
            <ac:spMk id="15" creationId="{063BBA22-50EA-4C4D-BE05-F1CE4E63AA56}"/>
          </ac:spMkLst>
        </pc:spChg>
        <pc:graphicFrameChg chg="mod">
          <ac:chgData name="muna60" userId="ae80ec9d-4522-47d7-927a-018c62d77689" providerId="ADAL" clId="{B23D7202-48AA-4B10-9C24-C1E188201622}" dt="2025-04-12T08:16:38" v="173" actId="20577"/>
          <ac:graphicFrameMkLst>
            <pc:docMk/>
            <pc:sldMk cId="3905888428" sldId="269"/>
            <ac:graphicFrameMk id="5" creationId="{24B732C6-CD19-F071-D76F-56B3F554F594}"/>
          </ac:graphicFrameMkLst>
        </pc:graphicFrameChg>
      </pc:sldChg>
      <pc:sldChg chg="addSp delSp modSp delDesignElem">
        <pc:chgData name="muna60" userId="ae80ec9d-4522-47d7-927a-018c62d77689" providerId="ADAL" clId="{B23D7202-48AA-4B10-9C24-C1E188201622}" dt="2025-04-17T08:16:58.438" v="263"/>
        <pc:sldMkLst>
          <pc:docMk/>
          <pc:sldMk cId="1879226277" sldId="270"/>
        </pc:sldMkLst>
        <pc:spChg chg="add del">
          <ac:chgData name="muna60" userId="ae80ec9d-4522-47d7-927a-018c62d77689" providerId="ADAL" clId="{B23D7202-48AA-4B10-9C24-C1E188201622}" dt="2025-04-17T08:16:58.438" v="263"/>
          <ac:spMkLst>
            <pc:docMk/>
            <pc:sldMk cId="1879226277" sldId="270"/>
            <ac:spMk id="9" creationId="{BACC6370-2D7E-4714-9D71-7542949D7D5D}"/>
          </ac:spMkLst>
        </pc:spChg>
        <pc:spChg chg="add del">
          <ac:chgData name="muna60" userId="ae80ec9d-4522-47d7-927a-018c62d77689" providerId="ADAL" clId="{B23D7202-48AA-4B10-9C24-C1E188201622}" dt="2025-04-17T08:16:58.438" v="263"/>
          <ac:spMkLst>
            <pc:docMk/>
            <pc:sldMk cId="1879226277" sldId="270"/>
            <ac:spMk id="11" creationId="{F68B3F68-107C-434F-AA38-110D5EA91B85}"/>
          </ac:spMkLst>
        </pc:spChg>
        <pc:spChg chg="add del">
          <ac:chgData name="muna60" userId="ae80ec9d-4522-47d7-927a-018c62d77689" providerId="ADAL" clId="{B23D7202-48AA-4B10-9C24-C1E188201622}" dt="2025-04-17T08:16:58.438" v="263"/>
          <ac:spMkLst>
            <pc:docMk/>
            <pc:sldMk cId="1879226277" sldId="270"/>
            <ac:spMk id="13" creationId="{AAD0DBB9-1A4B-4391-81D4-CB19F9AB918A}"/>
          </ac:spMkLst>
        </pc:spChg>
        <pc:spChg chg="add del">
          <ac:chgData name="muna60" userId="ae80ec9d-4522-47d7-927a-018c62d77689" providerId="ADAL" clId="{B23D7202-48AA-4B10-9C24-C1E188201622}" dt="2025-04-17T08:16:58.438" v="263"/>
          <ac:spMkLst>
            <pc:docMk/>
            <pc:sldMk cId="1879226277" sldId="270"/>
            <ac:spMk id="15" creationId="{063BBA22-50EA-4C4D-BE05-F1CE4E63AA56}"/>
          </ac:spMkLst>
        </pc:spChg>
        <pc:graphicFrameChg chg="mod">
          <ac:chgData name="muna60" userId="ae80ec9d-4522-47d7-927a-018c62d77689" providerId="ADAL" clId="{B23D7202-48AA-4B10-9C24-C1E188201622}" dt="2025-04-12T08:16:48.348" v="177" actId="20577"/>
          <ac:graphicFrameMkLst>
            <pc:docMk/>
            <pc:sldMk cId="1879226277" sldId="270"/>
            <ac:graphicFrameMk id="5" creationId="{2618E1E8-8E1F-797C-EE56-D670ADCC6CF6}"/>
          </ac:graphicFrameMkLst>
        </pc:graphicFrameChg>
      </pc:sldChg>
      <pc:sldChg chg="addSp delSp modSp delDesignElem">
        <pc:chgData name="muna60" userId="ae80ec9d-4522-47d7-927a-018c62d77689" providerId="ADAL" clId="{B23D7202-48AA-4B10-9C24-C1E188201622}" dt="2025-04-17T08:16:58.438" v="263"/>
        <pc:sldMkLst>
          <pc:docMk/>
          <pc:sldMk cId="3799659498" sldId="271"/>
        </pc:sldMkLst>
        <pc:spChg chg="add del">
          <ac:chgData name="muna60" userId="ae80ec9d-4522-47d7-927a-018c62d77689" providerId="ADAL" clId="{B23D7202-48AA-4B10-9C24-C1E188201622}" dt="2025-04-17T08:16:58.438" v="263"/>
          <ac:spMkLst>
            <pc:docMk/>
            <pc:sldMk cId="3799659498" sldId="271"/>
            <ac:spMk id="9" creationId="{BACC6370-2D7E-4714-9D71-7542949D7D5D}"/>
          </ac:spMkLst>
        </pc:spChg>
        <pc:spChg chg="add del">
          <ac:chgData name="muna60" userId="ae80ec9d-4522-47d7-927a-018c62d77689" providerId="ADAL" clId="{B23D7202-48AA-4B10-9C24-C1E188201622}" dt="2025-04-17T08:16:58.438" v="263"/>
          <ac:spMkLst>
            <pc:docMk/>
            <pc:sldMk cId="3799659498" sldId="271"/>
            <ac:spMk id="11" creationId="{F68B3F68-107C-434F-AA38-110D5EA91B85}"/>
          </ac:spMkLst>
        </pc:spChg>
        <pc:spChg chg="add del">
          <ac:chgData name="muna60" userId="ae80ec9d-4522-47d7-927a-018c62d77689" providerId="ADAL" clId="{B23D7202-48AA-4B10-9C24-C1E188201622}" dt="2025-04-17T08:16:58.438" v="263"/>
          <ac:spMkLst>
            <pc:docMk/>
            <pc:sldMk cId="3799659498" sldId="271"/>
            <ac:spMk id="13" creationId="{AAD0DBB9-1A4B-4391-81D4-CB19F9AB918A}"/>
          </ac:spMkLst>
        </pc:spChg>
        <pc:spChg chg="add del">
          <ac:chgData name="muna60" userId="ae80ec9d-4522-47d7-927a-018c62d77689" providerId="ADAL" clId="{B23D7202-48AA-4B10-9C24-C1E188201622}" dt="2025-04-17T08:16:58.438" v="263"/>
          <ac:spMkLst>
            <pc:docMk/>
            <pc:sldMk cId="3799659498" sldId="271"/>
            <ac:spMk id="15" creationId="{063BBA22-50EA-4C4D-BE05-F1CE4E63AA56}"/>
          </ac:spMkLst>
        </pc:spChg>
        <pc:graphicFrameChg chg="mod">
          <ac:chgData name="muna60" userId="ae80ec9d-4522-47d7-927a-018c62d77689" providerId="ADAL" clId="{B23D7202-48AA-4B10-9C24-C1E188201622}" dt="2025-04-12T08:17:02.228" v="181" actId="20577"/>
          <ac:graphicFrameMkLst>
            <pc:docMk/>
            <pc:sldMk cId="3799659498" sldId="271"/>
            <ac:graphicFrameMk id="5" creationId="{2D760C9B-B6BF-C4C4-42DC-1CE79DF1DF87}"/>
          </ac:graphicFrameMkLst>
        </pc:graphicFrameChg>
      </pc:sldChg>
      <pc:sldChg chg="addSp delSp modSp delDesignElem">
        <pc:chgData name="muna60" userId="ae80ec9d-4522-47d7-927a-018c62d77689" providerId="ADAL" clId="{B23D7202-48AA-4B10-9C24-C1E188201622}" dt="2025-04-17T08:16:58.438" v="263"/>
        <pc:sldMkLst>
          <pc:docMk/>
          <pc:sldMk cId="2468864852" sldId="272"/>
        </pc:sldMkLst>
        <pc:spChg chg="add del">
          <ac:chgData name="muna60" userId="ae80ec9d-4522-47d7-927a-018c62d77689" providerId="ADAL" clId="{B23D7202-48AA-4B10-9C24-C1E188201622}" dt="2025-04-17T08:16:58.438" v="263"/>
          <ac:spMkLst>
            <pc:docMk/>
            <pc:sldMk cId="2468864852" sldId="272"/>
            <ac:spMk id="9" creationId="{BACC6370-2D7E-4714-9D71-7542949D7D5D}"/>
          </ac:spMkLst>
        </pc:spChg>
        <pc:spChg chg="add del">
          <ac:chgData name="muna60" userId="ae80ec9d-4522-47d7-927a-018c62d77689" providerId="ADAL" clId="{B23D7202-48AA-4B10-9C24-C1E188201622}" dt="2025-04-17T08:16:58.438" v="263"/>
          <ac:spMkLst>
            <pc:docMk/>
            <pc:sldMk cId="2468864852" sldId="272"/>
            <ac:spMk id="11" creationId="{F68B3F68-107C-434F-AA38-110D5EA91B85}"/>
          </ac:spMkLst>
        </pc:spChg>
        <pc:spChg chg="add del">
          <ac:chgData name="muna60" userId="ae80ec9d-4522-47d7-927a-018c62d77689" providerId="ADAL" clId="{B23D7202-48AA-4B10-9C24-C1E188201622}" dt="2025-04-17T08:16:58.438" v="263"/>
          <ac:spMkLst>
            <pc:docMk/>
            <pc:sldMk cId="2468864852" sldId="272"/>
            <ac:spMk id="13" creationId="{AAD0DBB9-1A4B-4391-81D4-CB19F9AB918A}"/>
          </ac:spMkLst>
        </pc:spChg>
        <pc:spChg chg="add del">
          <ac:chgData name="muna60" userId="ae80ec9d-4522-47d7-927a-018c62d77689" providerId="ADAL" clId="{B23D7202-48AA-4B10-9C24-C1E188201622}" dt="2025-04-17T08:16:58.438" v="263"/>
          <ac:spMkLst>
            <pc:docMk/>
            <pc:sldMk cId="2468864852" sldId="272"/>
            <ac:spMk id="15" creationId="{063BBA22-50EA-4C4D-BE05-F1CE4E63AA56}"/>
          </ac:spMkLst>
        </pc:spChg>
        <pc:graphicFrameChg chg="mod">
          <ac:chgData name="muna60" userId="ae80ec9d-4522-47d7-927a-018c62d77689" providerId="ADAL" clId="{B23D7202-48AA-4B10-9C24-C1E188201622}" dt="2025-04-12T08:17:14.499" v="185" actId="20577"/>
          <ac:graphicFrameMkLst>
            <pc:docMk/>
            <pc:sldMk cId="2468864852" sldId="272"/>
            <ac:graphicFrameMk id="5" creationId="{8B0DDBB7-E5D1-92C5-D586-6562FC7E48FE}"/>
          </ac:graphicFrameMkLst>
        </pc:graphicFrameChg>
      </pc:sldChg>
      <pc:sldChg chg="addSp delSp modSp delDesignElem">
        <pc:chgData name="muna60" userId="ae80ec9d-4522-47d7-927a-018c62d77689" providerId="ADAL" clId="{B23D7202-48AA-4B10-9C24-C1E188201622}" dt="2025-04-17T08:16:58.438" v="263"/>
        <pc:sldMkLst>
          <pc:docMk/>
          <pc:sldMk cId="1075258692" sldId="273"/>
        </pc:sldMkLst>
        <pc:spChg chg="add del">
          <ac:chgData name="muna60" userId="ae80ec9d-4522-47d7-927a-018c62d77689" providerId="ADAL" clId="{B23D7202-48AA-4B10-9C24-C1E188201622}" dt="2025-04-17T08:16:58.438" v="263"/>
          <ac:spMkLst>
            <pc:docMk/>
            <pc:sldMk cId="1075258692" sldId="273"/>
            <ac:spMk id="9" creationId="{BACC6370-2D7E-4714-9D71-7542949D7D5D}"/>
          </ac:spMkLst>
        </pc:spChg>
        <pc:spChg chg="add del">
          <ac:chgData name="muna60" userId="ae80ec9d-4522-47d7-927a-018c62d77689" providerId="ADAL" clId="{B23D7202-48AA-4B10-9C24-C1E188201622}" dt="2025-04-17T08:16:58.438" v="263"/>
          <ac:spMkLst>
            <pc:docMk/>
            <pc:sldMk cId="1075258692" sldId="273"/>
            <ac:spMk id="11" creationId="{F68B3F68-107C-434F-AA38-110D5EA91B85}"/>
          </ac:spMkLst>
        </pc:spChg>
        <pc:spChg chg="add del">
          <ac:chgData name="muna60" userId="ae80ec9d-4522-47d7-927a-018c62d77689" providerId="ADAL" clId="{B23D7202-48AA-4B10-9C24-C1E188201622}" dt="2025-04-17T08:16:58.438" v="263"/>
          <ac:spMkLst>
            <pc:docMk/>
            <pc:sldMk cId="1075258692" sldId="273"/>
            <ac:spMk id="13" creationId="{AAD0DBB9-1A4B-4391-81D4-CB19F9AB918A}"/>
          </ac:spMkLst>
        </pc:spChg>
        <pc:spChg chg="add del">
          <ac:chgData name="muna60" userId="ae80ec9d-4522-47d7-927a-018c62d77689" providerId="ADAL" clId="{B23D7202-48AA-4B10-9C24-C1E188201622}" dt="2025-04-17T08:16:58.438" v="263"/>
          <ac:spMkLst>
            <pc:docMk/>
            <pc:sldMk cId="1075258692" sldId="273"/>
            <ac:spMk id="15" creationId="{063BBA22-50EA-4C4D-BE05-F1CE4E63AA56}"/>
          </ac:spMkLst>
        </pc:spChg>
        <pc:graphicFrameChg chg="mod">
          <ac:chgData name="muna60" userId="ae80ec9d-4522-47d7-927a-018c62d77689" providerId="ADAL" clId="{B23D7202-48AA-4B10-9C24-C1E188201622}" dt="2025-04-12T08:17:29.891" v="189" actId="20577"/>
          <ac:graphicFrameMkLst>
            <pc:docMk/>
            <pc:sldMk cId="1075258692" sldId="273"/>
            <ac:graphicFrameMk id="5" creationId="{022378A7-6FC5-47D6-C219-54BA51F7FC59}"/>
          </ac:graphicFrameMkLst>
        </pc:graphicFrameChg>
      </pc:sldChg>
      <pc:sldChg chg="addSp delSp modSp delDesignElem">
        <pc:chgData name="muna60" userId="ae80ec9d-4522-47d7-927a-018c62d77689" providerId="ADAL" clId="{B23D7202-48AA-4B10-9C24-C1E188201622}" dt="2025-04-17T08:16:58.438" v="263"/>
        <pc:sldMkLst>
          <pc:docMk/>
          <pc:sldMk cId="1829630164" sldId="274"/>
        </pc:sldMkLst>
        <pc:spChg chg="add del">
          <ac:chgData name="muna60" userId="ae80ec9d-4522-47d7-927a-018c62d77689" providerId="ADAL" clId="{B23D7202-48AA-4B10-9C24-C1E188201622}" dt="2025-04-17T08:16:58.438" v="263"/>
          <ac:spMkLst>
            <pc:docMk/>
            <pc:sldMk cId="1829630164" sldId="274"/>
            <ac:spMk id="9" creationId="{BACC6370-2D7E-4714-9D71-7542949D7D5D}"/>
          </ac:spMkLst>
        </pc:spChg>
        <pc:spChg chg="add del">
          <ac:chgData name="muna60" userId="ae80ec9d-4522-47d7-927a-018c62d77689" providerId="ADAL" clId="{B23D7202-48AA-4B10-9C24-C1E188201622}" dt="2025-04-17T08:16:58.438" v="263"/>
          <ac:spMkLst>
            <pc:docMk/>
            <pc:sldMk cId="1829630164" sldId="274"/>
            <ac:spMk id="11" creationId="{F68B3F68-107C-434F-AA38-110D5EA91B85}"/>
          </ac:spMkLst>
        </pc:spChg>
        <pc:spChg chg="add del">
          <ac:chgData name="muna60" userId="ae80ec9d-4522-47d7-927a-018c62d77689" providerId="ADAL" clId="{B23D7202-48AA-4B10-9C24-C1E188201622}" dt="2025-04-17T08:16:58.438" v="263"/>
          <ac:spMkLst>
            <pc:docMk/>
            <pc:sldMk cId="1829630164" sldId="274"/>
            <ac:spMk id="13" creationId="{AAD0DBB9-1A4B-4391-81D4-CB19F9AB918A}"/>
          </ac:spMkLst>
        </pc:spChg>
        <pc:spChg chg="add del">
          <ac:chgData name="muna60" userId="ae80ec9d-4522-47d7-927a-018c62d77689" providerId="ADAL" clId="{B23D7202-48AA-4B10-9C24-C1E188201622}" dt="2025-04-17T08:16:58.438" v="263"/>
          <ac:spMkLst>
            <pc:docMk/>
            <pc:sldMk cId="1829630164" sldId="274"/>
            <ac:spMk id="15" creationId="{063BBA22-50EA-4C4D-BE05-F1CE4E63AA56}"/>
          </ac:spMkLst>
        </pc:spChg>
        <pc:graphicFrameChg chg="mod">
          <ac:chgData name="muna60" userId="ae80ec9d-4522-47d7-927a-018c62d77689" providerId="ADAL" clId="{B23D7202-48AA-4B10-9C24-C1E188201622}" dt="2025-04-12T08:17:39.935" v="193" actId="20577"/>
          <ac:graphicFrameMkLst>
            <pc:docMk/>
            <pc:sldMk cId="1829630164" sldId="274"/>
            <ac:graphicFrameMk id="5" creationId="{0B3B003E-9D02-112F-7D48-028580F4B6D8}"/>
          </ac:graphicFrameMkLst>
        </pc:graphicFrameChg>
      </pc:sldChg>
      <pc:sldChg chg="addSp delSp modSp mod delDesignElem">
        <pc:chgData name="muna60" userId="ae80ec9d-4522-47d7-927a-018c62d77689" providerId="ADAL" clId="{B23D7202-48AA-4B10-9C24-C1E188201622}" dt="2025-04-17T08:16:58.438" v="263"/>
        <pc:sldMkLst>
          <pc:docMk/>
          <pc:sldMk cId="4274898585" sldId="275"/>
        </pc:sldMkLst>
        <pc:spChg chg="mod">
          <ac:chgData name="muna60" userId="ae80ec9d-4522-47d7-927a-018c62d77689" providerId="ADAL" clId="{B23D7202-48AA-4B10-9C24-C1E188201622}" dt="2025-03-24T09:47:02.437" v="56" actId="14100"/>
          <ac:spMkLst>
            <pc:docMk/>
            <pc:sldMk cId="4274898585" sldId="275"/>
            <ac:spMk id="3" creationId="{99980EFF-C8F3-92BB-097E-8DE631933A85}"/>
          </ac:spMkLst>
        </pc:spChg>
        <pc:spChg chg="add del">
          <ac:chgData name="muna60" userId="ae80ec9d-4522-47d7-927a-018c62d77689" providerId="ADAL" clId="{B23D7202-48AA-4B10-9C24-C1E188201622}" dt="2025-04-17T08:16:58.438" v="263"/>
          <ac:spMkLst>
            <pc:docMk/>
            <pc:sldMk cId="4274898585" sldId="275"/>
            <ac:spMk id="93" creationId="{081EA652-8C6A-4E69-BEB9-170809474553}"/>
          </ac:spMkLst>
        </pc:spChg>
        <pc:spChg chg="add del">
          <ac:chgData name="muna60" userId="ae80ec9d-4522-47d7-927a-018c62d77689" providerId="ADAL" clId="{B23D7202-48AA-4B10-9C24-C1E188201622}" dt="2025-04-17T08:16:58.438" v="263"/>
          <ac:spMkLst>
            <pc:docMk/>
            <pc:sldMk cId="4274898585" sldId="275"/>
            <ac:spMk id="95" creationId="{5298780A-33B9-4EA2-8F67-DE68AD62841B}"/>
          </ac:spMkLst>
        </pc:spChg>
        <pc:spChg chg="add del">
          <ac:chgData name="muna60" userId="ae80ec9d-4522-47d7-927a-018c62d77689" providerId="ADAL" clId="{B23D7202-48AA-4B10-9C24-C1E188201622}" dt="2025-04-17T08:16:58.438" v="263"/>
          <ac:spMkLst>
            <pc:docMk/>
            <pc:sldMk cId="4274898585" sldId="275"/>
            <ac:spMk id="97" creationId="{7F488E8B-4E1E-4402-8935-D4E6C02615C7}"/>
          </ac:spMkLst>
        </pc:spChg>
      </pc:sldChg>
      <pc:sldChg chg="addSp delSp modSp delDesignElem">
        <pc:chgData name="muna60" userId="ae80ec9d-4522-47d7-927a-018c62d77689" providerId="ADAL" clId="{B23D7202-48AA-4B10-9C24-C1E188201622}" dt="2025-04-17T08:16:58.438" v="263"/>
        <pc:sldMkLst>
          <pc:docMk/>
          <pc:sldMk cId="2704118" sldId="278"/>
        </pc:sldMkLst>
        <pc:spChg chg="add del">
          <ac:chgData name="muna60" userId="ae80ec9d-4522-47d7-927a-018c62d77689" providerId="ADAL" clId="{B23D7202-48AA-4B10-9C24-C1E188201622}" dt="2025-04-17T08:16:58.438" v="263"/>
          <ac:spMkLst>
            <pc:docMk/>
            <pc:sldMk cId="2704118" sldId="278"/>
            <ac:spMk id="9" creationId="{BACC6370-2D7E-4714-9D71-7542949D7D5D}"/>
          </ac:spMkLst>
        </pc:spChg>
        <pc:spChg chg="add del">
          <ac:chgData name="muna60" userId="ae80ec9d-4522-47d7-927a-018c62d77689" providerId="ADAL" clId="{B23D7202-48AA-4B10-9C24-C1E188201622}" dt="2025-04-17T08:16:58.438" v="263"/>
          <ac:spMkLst>
            <pc:docMk/>
            <pc:sldMk cId="2704118" sldId="278"/>
            <ac:spMk id="11" creationId="{F68B3F68-107C-434F-AA38-110D5EA91B85}"/>
          </ac:spMkLst>
        </pc:spChg>
        <pc:spChg chg="add del">
          <ac:chgData name="muna60" userId="ae80ec9d-4522-47d7-927a-018c62d77689" providerId="ADAL" clId="{B23D7202-48AA-4B10-9C24-C1E188201622}" dt="2025-04-17T08:16:58.438" v="263"/>
          <ac:spMkLst>
            <pc:docMk/>
            <pc:sldMk cId="2704118" sldId="278"/>
            <ac:spMk id="13" creationId="{AAD0DBB9-1A4B-4391-81D4-CB19F9AB918A}"/>
          </ac:spMkLst>
        </pc:spChg>
        <pc:spChg chg="add del">
          <ac:chgData name="muna60" userId="ae80ec9d-4522-47d7-927a-018c62d77689" providerId="ADAL" clId="{B23D7202-48AA-4B10-9C24-C1E188201622}" dt="2025-04-17T08:16:58.438" v="263"/>
          <ac:spMkLst>
            <pc:docMk/>
            <pc:sldMk cId="2704118" sldId="278"/>
            <ac:spMk id="15" creationId="{063BBA22-50EA-4C4D-BE05-F1CE4E63AA56}"/>
          </ac:spMkLst>
        </pc:spChg>
        <pc:graphicFrameChg chg="mod">
          <ac:chgData name="muna60" userId="ae80ec9d-4522-47d7-927a-018c62d77689" providerId="ADAL" clId="{B23D7202-48AA-4B10-9C24-C1E188201622}" dt="2025-04-12T08:10:03.864" v="65" actId="20577"/>
          <ac:graphicFrameMkLst>
            <pc:docMk/>
            <pc:sldMk cId="2704118" sldId="278"/>
            <ac:graphicFrameMk id="5" creationId="{D8526235-61CF-B14C-9C65-10BE032495E9}"/>
          </ac:graphicFrameMkLst>
        </pc:graphicFrameChg>
      </pc:sldChg>
      <pc:sldChg chg="addSp delSp modSp delDesignElem">
        <pc:chgData name="muna60" userId="ae80ec9d-4522-47d7-927a-018c62d77689" providerId="ADAL" clId="{B23D7202-48AA-4B10-9C24-C1E188201622}" dt="2025-04-17T08:16:58.438" v="263"/>
        <pc:sldMkLst>
          <pc:docMk/>
          <pc:sldMk cId="3018652989" sldId="279"/>
        </pc:sldMkLst>
        <pc:spChg chg="add del">
          <ac:chgData name="muna60" userId="ae80ec9d-4522-47d7-927a-018c62d77689" providerId="ADAL" clId="{B23D7202-48AA-4B10-9C24-C1E188201622}" dt="2025-04-17T08:16:58.438" v="263"/>
          <ac:spMkLst>
            <pc:docMk/>
            <pc:sldMk cId="3018652989" sldId="279"/>
            <ac:spMk id="9" creationId="{BACC6370-2D7E-4714-9D71-7542949D7D5D}"/>
          </ac:spMkLst>
        </pc:spChg>
        <pc:spChg chg="add del">
          <ac:chgData name="muna60" userId="ae80ec9d-4522-47d7-927a-018c62d77689" providerId="ADAL" clId="{B23D7202-48AA-4B10-9C24-C1E188201622}" dt="2025-04-17T08:16:58.438" v="263"/>
          <ac:spMkLst>
            <pc:docMk/>
            <pc:sldMk cId="3018652989" sldId="279"/>
            <ac:spMk id="11" creationId="{F68B3F68-107C-434F-AA38-110D5EA91B85}"/>
          </ac:spMkLst>
        </pc:spChg>
        <pc:spChg chg="add del">
          <ac:chgData name="muna60" userId="ae80ec9d-4522-47d7-927a-018c62d77689" providerId="ADAL" clId="{B23D7202-48AA-4B10-9C24-C1E188201622}" dt="2025-04-17T08:16:58.438" v="263"/>
          <ac:spMkLst>
            <pc:docMk/>
            <pc:sldMk cId="3018652989" sldId="279"/>
            <ac:spMk id="13" creationId="{AAD0DBB9-1A4B-4391-81D4-CB19F9AB918A}"/>
          </ac:spMkLst>
        </pc:spChg>
        <pc:spChg chg="add del">
          <ac:chgData name="muna60" userId="ae80ec9d-4522-47d7-927a-018c62d77689" providerId="ADAL" clId="{B23D7202-48AA-4B10-9C24-C1E188201622}" dt="2025-04-17T08:16:58.438" v="263"/>
          <ac:spMkLst>
            <pc:docMk/>
            <pc:sldMk cId="3018652989" sldId="279"/>
            <ac:spMk id="15" creationId="{063BBA22-50EA-4C4D-BE05-F1CE4E63AA56}"/>
          </ac:spMkLst>
        </pc:spChg>
        <pc:graphicFrameChg chg="mod">
          <ac:chgData name="muna60" userId="ae80ec9d-4522-47d7-927a-018c62d77689" providerId="ADAL" clId="{B23D7202-48AA-4B10-9C24-C1E188201622}" dt="2025-04-12T08:10:19.401" v="70" actId="20577"/>
          <ac:graphicFrameMkLst>
            <pc:docMk/>
            <pc:sldMk cId="3018652989" sldId="279"/>
            <ac:graphicFrameMk id="5" creationId="{78A60AA3-AAFE-898A-93E2-3DF16E983213}"/>
          </ac:graphicFrameMkLst>
        </pc:graphicFrameChg>
      </pc:sldChg>
      <pc:sldChg chg="addSp delSp modSp delDesignElem">
        <pc:chgData name="muna60" userId="ae80ec9d-4522-47d7-927a-018c62d77689" providerId="ADAL" clId="{B23D7202-48AA-4B10-9C24-C1E188201622}" dt="2025-04-17T08:16:58.438" v="263"/>
        <pc:sldMkLst>
          <pc:docMk/>
          <pc:sldMk cId="1890750367" sldId="280"/>
        </pc:sldMkLst>
        <pc:spChg chg="add del">
          <ac:chgData name="muna60" userId="ae80ec9d-4522-47d7-927a-018c62d77689" providerId="ADAL" clId="{B23D7202-48AA-4B10-9C24-C1E188201622}" dt="2025-04-17T08:16:58.438" v="263"/>
          <ac:spMkLst>
            <pc:docMk/>
            <pc:sldMk cId="1890750367" sldId="280"/>
            <ac:spMk id="9" creationId="{BACC6370-2D7E-4714-9D71-7542949D7D5D}"/>
          </ac:spMkLst>
        </pc:spChg>
        <pc:spChg chg="add del">
          <ac:chgData name="muna60" userId="ae80ec9d-4522-47d7-927a-018c62d77689" providerId="ADAL" clId="{B23D7202-48AA-4B10-9C24-C1E188201622}" dt="2025-04-17T08:16:58.438" v="263"/>
          <ac:spMkLst>
            <pc:docMk/>
            <pc:sldMk cId="1890750367" sldId="280"/>
            <ac:spMk id="11" creationId="{F68B3F68-107C-434F-AA38-110D5EA91B85}"/>
          </ac:spMkLst>
        </pc:spChg>
        <pc:spChg chg="add del">
          <ac:chgData name="muna60" userId="ae80ec9d-4522-47d7-927a-018c62d77689" providerId="ADAL" clId="{B23D7202-48AA-4B10-9C24-C1E188201622}" dt="2025-04-17T08:16:58.438" v="263"/>
          <ac:spMkLst>
            <pc:docMk/>
            <pc:sldMk cId="1890750367" sldId="280"/>
            <ac:spMk id="13" creationId="{AAD0DBB9-1A4B-4391-81D4-CB19F9AB918A}"/>
          </ac:spMkLst>
        </pc:spChg>
        <pc:spChg chg="add del">
          <ac:chgData name="muna60" userId="ae80ec9d-4522-47d7-927a-018c62d77689" providerId="ADAL" clId="{B23D7202-48AA-4B10-9C24-C1E188201622}" dt="2025-04-17T08:16:58.438" v="263"/>
          <ac:spMkLst>
            <pc:docMk/>
            <pc:sldMk cId="1890750367" sldId="280"/>
            <ac:spMk id="15" creationId="{063BBA22-50EA-4C4D-BE05-F1CE4E63AA56}"/>
          </ac:spMkLst>
        </pc:spChg>
        <pc:graphicFrameChg chg="mod">
          <ac:chgData name="muna60" userId="ae80ec9d-4522-47d7-927a-018c62d77689" providerId="ADAL" clId="{B23D7202-48AA-4B10-9C24-C1E188201622}" dt="2025-04-12T08:10:43.121" v="75" actId="20577"/>
          <ac:graphicFrameMkLst>
            <pc:docMk/>
            <pc:sldMk cId="1890750367" sldId="280"/>
            <ac:graphicFrameMk id="5" creationId="{4CF1ACA5-8128-2F92-743C-4A9A40DF9472}"/>
          </ac:graphicFrameMkLst>
        </pc:graphicFrameChg>
      </pc:sldChg>
      <pc:sldChg chg="addSp delSp modSp delDesignElem">
        <pc:chgData name="muna60" userId="ae80ec9d-4522-47d7-927a-018c62d77689" providerId="ADAL" clId="{B23D7202-48AA-4B10-9C24-C1E188201622}" dt="2025-04-17T08:16:58.438" v="263"/>
        <pc:sldMkLst>
          <pc:docMk/>
          <pc:sldMk cId="3359690106" sldId="281"/>
        </pc:sldMkLst>
        <pc:spChg chg="add del">
          <ac:chgData name="muna60" userId="ae80ec9d-4522-47d7-927a-018c62d77689" providerId="ADAL" clId="{B23D7202-48AA-4B10-9C24-C1E188201622}" dt="2025-04-17T08:16:58.438" v="263"/>
          <ac:spMkLst>
            <pc:docMk/>
            <pc:sldMk cId="3359690106" sldId="281"/>
            <ac:spMk id="9" creationId="{BACC6370-2D7E-4714-9D71-7542949D7D5D}"/>
          </ac:spMkLst>
        </pc:spChg>
        <pc:spChg chg="add del">
          <ac:chgData name="muna60" userId="ae80ec9d-4522-47d7-927a-018c62d77689" providerId="ADAL" clId="{B23D7202-48AA-4B10-9C24-C1E188201622}" dt="2025-04-17T08:16:58.438" v="263"/>
          <ac:spMkLst>
            <pc:docMk/>
            <pc:sldMk cId="3359690106" sldId="281"/>
            <ac:spMk id="11" creationId="{F68B3F68-107C-434F-AA38-110D5EA91B85}"/>
          </ac:spMkLst>
        </pc:spChg>
        <pc:spChg chg="add del">
          <ac:chgData name="muna60" userId="ae80ec9d-4522-47d7-927a-018c62d77689" providerId="ADAL" clId="{B23D7202-48AA-4B10-9C24-C1E188201622}" dt="2025-04-17T08:16:58.438" v="263"/>
          <ac:spMkLst>
            <pc:docMk/>
            <pc:sldMk cId="3359690106" sldId="281"/>
            <ac:spMk id="13" creationId="{AAD0DBB9-1A4B-4391-81D4-CB19F9AB918A}"/>
          </ac:spMkLst>
        </pc:spChg>
        <pc:spChg chg="add del">
          <ac:chgData name="muna60" userId="ae80ec9d-4522-47d7-927a-018c62d77689" providerId="ADAL" clId="{B23D7202-48AA-4B10-9C24-C1E188201622}" dt="2025-04-17T08:16:58.438" v="263"/>
          <ac:spMkLst>
            <pc:docMk/>
            <pc:sldMk cId="3359690106" sldId="281"/>
            <ac:spMk id="15" creationId="{063BBA22-50EA-4C4D-BE05-F1CE4E63AA56}"/>
          </ac:spMkLst>
        </pc:spChg>
        <pc:graphicFrameChg chg="mod">
          <ac:chgData name="muna60" userId="ae80ec9d-4522-47d7-927a-018c62d77689" providerId="ADAL" clId="{B23D7202-48AA-4B10-9C24-C1E188201622}" dt="2025-04-12T08:10:56.530" v="79" actId="20577"/>
          <ac:graphicFrameMkLst>
            <pc:docMk/>
            <pc:sldMk cId="3359690106" sldId="281"/>
            <ac:graphicFrameMk id="5" creationId="{FE39D066-B51B-FB31-4F90-A781A39FE615}"/>
          </ac:graphicFrameMkLst>
        </pc:graphicFrameChg>
      </pc:sldChg>
      <pc:sldChg chg="addSp delSp modSp delDesignElem">
        <pc:chgData name="muna60" userId="ae80ec9d-4522-47d7-927a-018c62d77689" providerId="ADAL" clId="{B23D7202-48AA-4B10-9C24-C1E188201622}" dt="2025-04-17T08:16:58.438" v="263"/>
        <pc:sldMkLst>
          <pc:docMk/>
          <pc:sldMk cId="4139615044" sldId="282"/>
        </pc:sldMkLst>
        <pc:spChg chg="add del">
          <ac:chgData name="muna60" userId="ae80ec9d-4522-47d7-927a-018c62d77689" providerId="ADAL" clId="{B23D7202-48AA-4B10-9C24-C1E188201622}" dt="2025-04-17T08:16:58.438" v="263"/>
          <ac:spMkLst>
            <pc:docMk/>
            <pc:sldMk cId="4139615044" sldId="282"/>
            <ac:spMk id="9" creationId="{BACC6370-2D7E-4714-9D71-7542949D7D5D}"/>
          </ac:spMkLst>
        </pc:spChg>
        <pc:spChg chg="add del">
          <ac:chgData name="muna60" userId="ae80ec9d-4522-47d7-927a-018c62d77689" providerId="ADAL" clId="{B23D7202-48AA-4B10-9C24-C1E188201622}" dt="2025-04-17T08:16:58.438" v="263"/>
          <ac:spMkLst>
            <pc:docMk/>
            <pc:sldMk cId="4139615044" sldId="282"/>
            <ac:spMk id="11" creationId="{F68B3F68-107C-434F-AA38-110D5EA91B85}"/>
          </ac:spMkLst>
        </pc:spChg>
        <pc:spChg chg="add del">
          <ac:chgData name="muna60" userId="ae80ec9d-4522-47d7-927a-018c62d77689" providerId="ADAL" clId="{B23D7202-48AA-4B10-9C24-C1E188201622}" dt="2025-04-17T08:16:58.438" v="263"/>
          <ac:spMkLst>
            <pc:docMk/>
            <pc:sldMk cId="4139615044" sldId="282"/>
            <ac:spMk id="13" creationId="{AAD0DBB9-1A4B-4391-81D4-CB19F9AB918A}"/>
          </ac:spMkLst>
        </pc:spChg>
        <pc:spChg chg="add del">
          <ac:chgData name="muna60" userId="ae80ec9d-4522-47d7-927a-018c62d77689" providerId="ADAL" clId="{B23D7202-48AA-4B10-9C24-C1E188201622}" dt="2025-04-17T08:16:58.438" v="263"/>
          <ac:spMkLst>
            <pc:docMk/>
            <pc:sldMk cId="4139615044" sldId="282"/>
            <ac:spMk id="15" creationId="{063BBA22-50EA-4C4D-BE05-F1CE4E63AA56}"/>
          </ac:spMkLst>
        </pc:spChg>
        <pc:graphicFrameChg chg="mod">
          <ac:chgData name="muna60" userId="ae80ec9d-4522-47d7-927a-018c62d77689" providerId="ADAL" clId="{B23D7202-48AA-4B10-9C24-C1E188201622}" dt="2025-04-12T08:11:23.580" v="84" actId="20577"/>
          <ac:graphicFrameMkLst>
            <pc:docMk/>
            <pc:sldMk cId="4139615044" sldId="282"/>
            <ac:graphicFrameMk id="5" creationId="{0715D770-B5FE-1DC7-A1CB-96CAB42AA391}"/>
          </ac:graphicFrameMkLst>
        </pc:graphicFrameChg>
      </pc:sldChg>
      <pc:sldChg chg="addSp delSp modSp delDesignElem">
        <pc:chgData name="muna60" userId="ae80ec9d-4522-47d7-927a-018c62d77689" providerId="ADAL" clId="{B23D7202-48AA-4B10-9C24-C1E188201622}" dt="2025-04-17T08:16:58.438" v="263"/>
        <pc:sldMkLst>
          <pc:docMk/>
          <pc:sldMk cId="1414750043" sldId="283"/>
        </pc:sldMkLst>
        <pc:spChg chg="add del">
          <ac:chgData name="muna60" userId="ae80ec9d-4522-47d7-927a-018c62d77689" providerId="ADAL" clId="{B23D7202-48AA-4B10-9C24-C1E188201622}" dt="2025-04-17T08:16:58.438" v="263"/>
          <ac:spMkLst>
            <pc:docMk/>
            <pc:sldMk cId="1414750043" sldId="283"/>
            <ac:spMk id="9" creationId="{BACC6370-2D7E-4714-9D71-7542949D7D5D}"/>
          </ac:spMkLst>
        </pc:spChg>
        <pc:spChg chg="add del">
          <ac:chgData name="muna60" userId="ae80ec9d-4522-47d7-927a-018c62d77689" providerId="ADAL" clId="{B23D7202-48AA-4B10-9C24-C1E188201622}" dt="2025-04-17T08:16:58.438" v="263"/>
          <ac:spMkLst>
            <pc:docMk/>
            <pc:sldMk cId="1414750043" sldId="283"/>
            <ac:spMk id="11" creationId="{F68B3F68-107C-434F-AA38-110D5EA91B85}"/>
          </ac:spMkLst>
        </pc:spChg>
        <pc:spChg chg="add del">
          <ac:chgData name="muna60" userId="ae80ec9d-4522-47d7-927a-018c62d77689" providerId="ADAL" clId="{B23D7202-48AA-4B10-9C24-C1E188201622}" dt="2025-04-17T08:16:58.438" v="263"/>
          <ac:spMkLst>
            <pc:docMk/>
            <pc:sldMk cId="1414750043" sldId="283"/>
            <ac:spMk id="13" creationId="{AAD0DBB9-1A4B-4391-81D4-CB19F9AB918A}"/>
          </ac:spMkLst>
        </pc:spChg>
        <pc:spChg chg="add del">
          <ac:chgData name="muna60" userId="ae80ec9d-4522-47d7-927a-018c62d77689" providerId="ADAL" clId="{B23D7202-48AA-4B10-9C24-C1E188201622}" dt="2025-04-17T08:16:58.438" v="263"/>
          <ac:spMkLst>
            <pc:docMk/>
            <pc:sldMk cId="1414750043" sldId="283"/>
            <ac:spMk id="15" creationId="{063BBA22-50EA-4C4D-BE05-F1CE4E63AA56}"/>
          </ac:spMkLst>
        </pc:spChg>
        <pc:graphicFrameChg chg="mod">
          <ac:chgData name="muna60" userId="ae80ec9d-4522-47d7-927a-018c62d77689" providerId="ADAL" clId="{B23D7202-48AA-4B10-9C24-C1E188201622}" dt="2025-04-12T08:11:53.104" v="89" actId="20577"/>
          <ac:graphicFrameMkLst>
            <pc:docMk/>
            <pc:sldMk cId="1414750043" sldId="283"/>
            <ac:graphicFrameMk id="5" creationId="{515CC792-F110-D659-1D34-289E96A7E2A8}"/>
          </ac:graphicFrameMkLst>
        </pc:graphicFrameChg>
      </pc:sldChg>
      <pc:sldChg chg="addSp delSp modSp delDesignElem">
        <pc:chgData name="muna60" userId="ae80ec9d-4522-47d7-927a-018c62d77689" providerId="ADAL" clId="{B23D7202-48AA-4B10-9C24-C1E188201622}" dt="2025-04-17T08:16:58.438" v="263"/>
        <pc:sldMkLst>
          <pc:docMk/>
          <pc:sldMk cId="2550836604" sldId="284"/>
        </pc:sldMkLst>
        <pc:spChg chg="add del">
          <ac:chgData name="muna60" userId="ae80ec9d-4522-47d7-927a-018c62d77689" providerId="ADAL" clId="{B23D7202-48AA-4B10-9C24-C1E188201622}" dt="2025-04-17T08:16:58.438" v="263"/>
          <ac:spMkLst>
            <pc:docMk/>
            <pc:sldMk cId="2550836604" sldId="284"/>
            <ac:spMk id="10" creationId="{6C4028FD-8BAA-4A19-BFDE-594D991B7552}"/>
          </ac:spMkLst>
        </pc:spChg>
        <pc:graphicFrameChg chg="mod">
          <ac:chgData name="muna60" userId="ae80ec9d-4522-47d7-927a-018c62d77689" providerId="ADAL" clId="{B23D7202-48AA-4B10-9C24-C1E188201622}" dt="2025-04-12T08:12:07.539" v="92" actId="20577"/>
          <ac:graphicFrameMkLst>
            <pc:docMk/>
            <pc:sldMk cId="2550836604" sldId="284"/>
            <ac:graphicFrameMk id="5" creationId="{10F940CF-390E-1B7A-E04E-177FB5C8CAC5}"/>
          </ac:graphicFrameMkLst>
        </pc:graphicFrameChg>
      </pc:sldChg>
      <pc:sldChg chg="addSp delSp delDesignElem">
        <pc:chgData name="muna60" userId="ae80ec9d-4522-47d7-927a-018c62d77689" providerId="ADAL" clId="{B23D7202-48AA-4B10-9C24-C1E188201622}" dt="2025-04-17T08:16:58.438" v="263"/>
        <pc:sldMkLst>
          <pc:docMk/>
          <pc:sldMk cId="1863836346" sldId="287"/>
        </pc:sldMkLst>
        <pc:spChg chg="add del">
          <ac:chgData name="muna60" userId="ae80ec9d-4522-47d7-927a-018c62d77689" providerId="ADAL" clId="{B23D7202-48AA-4B10-9C24-C1E188201622}" dt="2025-04-17T08:16:58.438" v="263"/>
          <ac:spMkLst>
            <pc:docMk/>
            <pc:sldMk cId="1863836346" sldId="287"/>
            <ac:spMk id="9" creationId="{BACC6370-2D7E-4714-9D71-7542949D7D5D}"/>
          </ac:spMkLst>
        </pc:spChg>
        <pc:spChg chg="add del">
          <ac:chgData name="muna60" userId="ae80ec9d-4522-47d7-927a-018c62d77689" providerId="ADAL" clId="{B23D7202-48AA-4B10-9C24-C1E188201622}" dt="2025-04-17T08:16:58.438" v="263"/>
          <ac:spMkLst>
            <pc:docMk/>
            <pc:sldMk cId="1863836346" sldId="287"/>
            <ac:spMk id="11" creationId="{F68B3F68-107C-434F-AA38-110D5EA91B85}"/>
          </ac:spMkLst>
        </pc:spChg>
        <pc:spChg chg="add del">
          <ac:chgData name="muna60" userId="ae80ec9d-4522-47d7-927a-018c62d77689" providerId="ADAL" clId="{B23D7202-48AA-4B10-9C24-C1E188201622}" dt="2025-04-17T08:16:58.438" v="263"/>
          <ac:spMkLst>
            <pc:docMk/>
            <pc:sldMk cId="1863836346" sldId="287"/>
            <ac:spMk id="13" creationId="{AAD0DBB9-1A4B-4391-81D4-CB19F9AB918A}"/>
          </ac:spMkLst>
        </pc:spChg>
        <pc:spChg chg="add del">
          <ac:chgData name="muna60" userId="ae80ec9d-4522-47d7-927a-018c62d77689" providerId="ADAL" clId="{B23D7202-48AA-4B10-9C24-C1E188201622}" dt="2025-04-17T08:16:58.438" v="263"/>
          <ac:spMkLst>
            <pc:docMk/>
            <pc:sldMk cId="1863836346" sldId="287"/>
            <ac:spMk id="15" creationId="{063BBA22-50EA-4C4D-BE05-F1CE4E63AA56}"/>
          </ac:spMkLst>
        </pc:spChg>
      </pc:sldChg>
      <pc:sldChg chg="addSp delSp modSp delDesignElem">
        <pc:chgData name="muna60" userId="ae80ec9d-4522-47d7-927a-018c62d77689" providerId="ADAL" clId="{B23D7202-48AA-4B10-9C24-C1E188201622}" dt="2025-04-17T08:16:58.438" v="263"/>
        <pc:sldMkLst>
          <pc:docMk/>
          <pc:sldMk cId="2119336555" sldId="288"/>
        </pc:sldMkLst>
        <pc:spChg chg="add del">
          <ac:chgData name="muna60" userId="ae80ec9d-4522-47d7-927a-018c62d77689" providerId="ADAL" clId="{B23D7202-48AA-4B10-9C24-C1E188201622}" dt="2025-04-17T08:16:58.438" v="263"/>
          <ac:spMkLst>
            <pc:docMk/>
            <pc:sldMk cId="2119336555" sldId="288"/>
            <ac:spMk id="9" creationId="{BACC6370-2D7E-4714-9D71-7542949D7D5D}"/>
          </ac:spMkLst>
        </pc:spChg>
        <pc:spChg chg="add del">
          <ac:chgData name="muna60" userId="ae80ec9d-4522-47d7-927a-018c62d77689" providerId="ADAL" clId="{B23D7202-48AA-4B10-9C24-C1E188201622}" dt="2025-04-17T08:16:58.438" v="263"/>
          <ac:spMkLst>
            <pc:docMk/>
            <pc:sldMk cId="2119336555" sldId="288"/>
            <ac:spMk id="11" creationId="{F68B3F68-107C-434F-AA38-110D5EA91B85}"/>
          </ac:spMkLst>
        </pc:spChg>
        <pc:spChg chg="add del">
          <ac:chgData name="muna60" userId="ae80ec9d-4522-47d7-927a-018c62d77689" providerId="ADAL" clId="{B23D7202-48AA-4B10-9C24-C1E188201622}" dt="2025-04-17T08:16:58.438" v="263"/>
          <ac:spMkLst>
            <pc:docMk/>
            <pc:sldMk cId="2119336555" sldId="288"/>
            <ac:spMk id="13" creationId="{AAD0DBB9-1A4B-4391-81D4-CB19F9AB918A}"/>
          </ac:spMkLst>
        </pc:spChg>
        <pc:spChg chg="add del">
          <ac:chgData name="muna60" userId="ae80ec9d-4522-47d7-927a-018c62d77689" providerId="ADAL" clId="{B23D7202-48AA-4B10-9C24-C1E188201622}" dt="2025-04-17T08:16:58.438" v="263"/>
          <ac:spMkLst>
            <pc:docMk/>
            <pc:sldMk cId="2119336555" sldId="288"/>
            <ac:spMk id="15" creationId="{063BBA22-50EA-4C4D-BE05-F1CE4E63AA56}"/>
          </ac:spMkLst>
        </pc:spChg>
        <pc:graphicFrameChg chg="mod">
          <ac:chgData name="muna60" userId="ae80ec9d-4522-47d7-927a-018c62d77689" providerId="ADAL" clId="{B23D7202-48AA-4B10-9C24-C1E188201622}" dt="2025-04-12T08:12:59.728" v="109" actId="20577"/>
          <ac:graphicFrameMkLst>
            <pc:docMk/>
            <pc:sldMk cId="2119336555" sldId="288"/>
            <ac:graphicFrameMk id="5" creationId="{5BC3CD8E-0910-9B2F-D279-DF1DE6D9A5DE}"/>
          </ac:graphicFrameMkLst>
        </pc:graphicFrameChg>
      </pc:sldChg>
      <pc:sldChg chg="addSp delSp modSp mod setBg delDesignElem">
        <pc:chgData name="muna60" userId="ae80ec9d-4522-47d7-927a-018c62d77689" providerId="ADAL" clId="{B23D7202-48AA-4B10-9C24-C1E188201622}" dt="2025-04-17T08:16:58.438" v="263"/>
        <pc:sldMkLst>
          <pc:docMk/>
          <pc:sldMk cId="769076204" sldId="289"/>
        </pc:sldMkLst>
        <pc:spChg chg="add del">
          <ac:chgData name="muna60" userId="ae80ec9d-4522-47d7-927a-018c62d77689" providerId="ADAL" clId="{B23D7202-48AA-4B10-9C24-C1E188201622}" dt="2025-04-17T08:16:58.438" v="263"/>
          <ac:spMkLst>
            <pc:docMk/>
            <pc:sldMk cId="769076204" sldId="289"/>
            <ac:spMk id="9" creationId="{BACC6370-2D7E-4714-9D71-7542949D7D5D}"/>
          </ac:spMkLst>
        </pc:spChg>
        <pc:spChg chg="add del">
          <ac:chgData name="muna60" userId="ae80ec9d-4522-47d7-927a-018c62d77689" providerId="ADAL" clId="{B23D7202-48AA-4B10-9C24-C1E188201622}" dt="2025-04-17T08:16:58.438" v="263"/>
          <ac:spMkLst>
            <pc:docMk/>
            <pc:sldMk cId="769076204" sldId="289"/>
            <ac:spMk id="11" creationId="{F68B3F68-107C-434F-AA38-110D5EA91B85}"/>
          </ac:spMkLst>
        </pc:spChg>
        <pc:spChg chg="add del">
          <ac:chgData name="muna60" userId="ae80ec9d-4522-47d7-927a-018c62d77689" providerId="ADAL" clId="{B23D7202-48AA-4B10-9C24-C1E188201622}" dt="2025-04-17T08:16:58.438" v="263"/>
          <ac:spMkLst>
            <pc:docMk/>
            <pc:sldMk cId="769076204" sldId="289"/>
            <ac:spMk id="13" creationId="{AAD0DBB9-1A4B-4391-81D4-CB19F9AB918A}"/>
          </ac:spMkLst>
        </pc:spChg>
        <pc:spChg chg="add del">
          <ac:chgData name="muna60" userId="ae80ec9d-4522-47d7-927a-018c62d77689" providerId="ADAL" clId="{B23D7202-48AA-4B10-9C24-C1E188201622}" dt="2025-04-17T08:16:58.438" v="263"/>
          <ac:spMkLst>
            <pc:docMk/>
            <pc:sldMk cId="769076204" sldId="289"/>
            <ac:spMk id="15" creationId="{063BBA22-50EA-4C4D-BE05-F1CE4E63AA56}"/>
          </ac:spMkLst>
        </pc:spChg>
        <pc:graphicFrameChg chg="add mod">
          <ac:chgData name="muna60" userId="ae80ec9d-4522-47d7-927a-018c62d77689" providerId="ADAL" clId="{B23D7202-48AA-4B10-9C24-C1E188201622}" dt="2025-04-12T08:13:19.087" v="113" actId="20577"/>
          <ac:graphicFrameMkLst>
            <pc:docMk/>
            <pc:sldMk cId="769076204" sldId="289"/>
            <ac:graphicFrameMk id="5" creationId="{57737ADF-01D6-2D80-CE12-E619905D841B}"/>
          </ac:graphicFrameMkLst>
        </pc:graphicFrameChg>
      </pc:sldChg>
      <pc:sldChg chg="addSp delSp modSp delDesignElem">
        <pc:chgData name="muna60" userId="ae80ec9d-4522-47d7-927a-018c62d77689" providerId="ADAL" clId="{B23D7202-48AA-4B10-9C24-C1E188201622}" dt="2025-04-17T08:16:58.438" v="263"/>
        <pc:sldMkLst>
          <pc:docMk/>
          <pc:sldMk cId="2980338857" sldId="290"/>
        </pc:sldMkLst>
        <pc:spChg chg="add del">
          <ac:chgData name="muna60" userId="ae80ec9d-4522-47d7-927a-018c62d77689" providerId="ADAL" clId="{B23D7202-48AA-4B10-9C24-C1E188201622}" dt="2025-04-17T08:16:58.438" v="263"/>
          <ac:spMkLst>
            <pc:docMk/>
            <pc:sldMk cId="2980338857" sldId="290"/>
            <ac:spMk id="9" creationId="{BACC6370-2D7E-4714-9D71-7542949D7D5D}"/>
          </ac:spMkLst>
        </pc:spChg>
        <pc:spChg chg="add del">
          <ac:chgData name="muna60" userId="ae80ec9d-4522-47d7-927a-018c62d77689" providerId="ADAL" clId="{B23D7202-48AA-4B10-9C24-C1E188201622}" dt="2025-04-17T08:16:58.438" v="263"/>
          <ac:spMkLst>
            <pc:docMk/>
            <pc:sldMk cId="2980338857" sldId="290"/>
            <ac:spMk id="11" creationId="{F68B3F68-107C-434F-AA38-110D5EA91B85}"/>
          </ac:spMkLst>
        </pc:spChg>
        <pc:spChg chg="add del">
          <ac:chgData name="muna60" userId="ae80ec9d-4522-47d7-927a-018c62d77689" providerId="ADAL" clId="{B23D7202-48AA-4B10-9C24-C1E188201622}" dt="2025-04-17T08:16:58.438" v="263"/>
          <ac:spMkLst>
            <pc:docMk/>
            <pc:sldMk cId="2980338857" sldId="290"/>
            <ac:spMk id="13" creationId="{AAD0DBB9-1A4B-4391-81D4-CB19F9AB918A}"/>
          </ac:spMkLst>
        </pc:spChg>
        <pc:spChg chg="add del">
          <ac:chgData name="muna60" userId="ae80ec9d-4522-47d7-927a-018c62d77689" providerId="ADAL" clId="{B23D7202-48AA-4B10-9C24-C1E188201622}" dt="2025-04-17T08:16:58.438" v="263"/>
          <ac:spMkLst>
            <pc:docMk/>
            <pc:sldMk cId="2980338857" sldId="290"/>
            <ac:spMk id="15" creationId="{063BBA22-50EA-4C4D-BE05-F1CE4E63AA56}"/>
          </ac:spMkLst>
        </pc:spChg>
        <pc:graphicFrameChg chg="mod">
          <ac:chgData name="muna60" userId="ae80ec9d-4522-47d7-927a-018c62d77689" providerId="ADAL" clId="{B23D7202-48AA-4B10-9C24-C1E188201622}" dt="2025-04-12T08:12:42.777" v="102" actId="20577"/>
          <ac:graphicFrameMkLst>
            <pc:docMk/>
            <pc:sldMk cId="2980338857" sldId="290"/>
            <ac:graphicFrameMk id="5" creationId="{C7A47D29-63CD-6FDD-95CD-DCDD18DC55B4}"/>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37BFBF-D8F4-4A60-91D9-ADB4A2E5801C}"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3192009C-92F0-4077-B9D3-F9079806B318}">
      <dgm:prSet/>
      <dgm:spPr/>
      <dgm:t>
        <a:bodyPr/>
        <a:lstStyle/>
        <a:p>
          <a:r>
            <a:rPr lang="ar-OM"/>
            <a:t>المدير الفعال يتمتع بعدة صفات تساعده على تحقيق النجاح في قيادته لفريق العمل.</a:t>
          </a:r>
          <a:endParaRPr lang="en-US"/>
        </a:p>
      </dgm:t>
    </dgm:pt>
    <dgm:pt modelId="{5BBCAF49-8C31-4F46-A889-BE48B58D69F4}" type="parTrans" cxnId="{3E74C4E7-0954-46E5-8D76-0834B08AEB76}">
      <dgm:prSet/>
      <dgm:spPr/>
      <dgm:t>
        <a:bodyPr/>
        <a:lstStyle/>
        <a:p>
          <a:endParaRPr lang="en-US"/>
        </a:p>
      </dgm:t>
    </dgm:pt>
    <dgm:pt modelId="{A233F82C-5589-456B-9D5F-480AC0FDC3FC}" type="sibTrans" cxnId="{3E74C4E7-0954-46E5-8D76-0834B08AEB76}">
      <dgm:prSet/>
      <dgm:spPr/>
      <dgm:t>
        <a:bodyPr/>
        <a:lstStyle/>
        <a:p>
          <a:endParaRPr lang="en-US"/>
        </a:p>
      </dgm:t>
    </dgm:pt>
    <dgm:pt modelId="{C4C993FD-6BA2-4E55-843D-78360651811B}">
      <dgm:prSet/>
      <dgm:spPr/>
      <dgm:t>
        <a:bodyPr/>
        <a:lstStyle/>
        <a:p>
          <a:r>
            <a:rPr lang="ar-OM"/>
            <a:t>تجمع هذه الصفات بين القيادة الفعالة والإدارة الجيدة، مما يساهم في نجاح المؤسسة بشكل عام</a:t>
          </a:r>
          <a:endParaRPr lang="en-US"/>
        </a:p>
      </dgm:t>
    </dgm:pt>
    <dgm:pt modelId="{446DBAF0-3963-4E54-B4CE-7F5391B4B315}" type="parTrans" cxnId="{513CEB4F-0F89-4236-B99A-35F3AA240CDE}">
      <dgm:prSet/>
      <dgm:spPr/>
      <dgm:t>
        <a:bodyPr/>
        <a:lstStyle/>
        <a:p>
          <a:endParaRPr lang="en-US"/>
        </a:p>
      </dgm:t>
    </dgm:pt>
    <dgm:pt modelId="{D754EEDE-136C-433F-82EA-EE42C88139D8}" type="sibTrans" cxnId="{513CEB4F-0F89-4236-B99A-35F3AA240CDE}">
      <dgm:prSet/>
      <dgm:spPr/>
      <dgm:t>
        <a:bodyPr/>
        <a:lstStyle/>
        <a:p>
          <a:endParaRPr lang="en-US"/>
        </a:p>
      </dgm:t>
    </dgm:pt>
    <dgm:pt modelId="{B2500781-04EF-4213-ACBC-E75BF1A67475}">
      <dgm:prSet/>
      <dgm:spPr/>
      <dgm:t>
        <a:bodyPr/>
        <a:lstStyle/>
        <a:p>
          <a:r>
            <a:rPr lang="ar-OM"/>
            <a:t>من أهم هذه الصفات:</a:t>
          </a:r>
          <a:endParaRPr lang="en-US"/>
        </a:p>
      </dgm:t>
    </dgm:pt>
    <dgm:pt modelId="{0F2814D3-0E35-43A3-AD8B-D716B55B09CD}" type="parTrans" cxnId="{B11FE5DD-87C5-4E26-BE93-6993FDE3101E}">
      <dgm:prSet/>
      <dgm:spPr/>
      <dgm:t>
        <a:bodyPr/>
        <a:lstStyle/>
        <a:p>
          <a:endParaRPr lang="en-US"/>
        </a:p>
      </dgm:t>
    </dgm:pt>
    <dgm:pt modelId="{06C61856-05C2-4A52-A765-970FC827094C}" type="sibTrans" cxnId="{B11FE5DD-87C5-4E26-BE93-6993FDE3101E}">
      <dgm:prSet/>
      <dgm:spPr/>
      <dgm:t>
        <a:bodyPr/>
        <a:lstStyle/>
        <a:p>
          <a:endParaRPr lang="en-US"/>
        </a:p>
      </dgm:t>
    </dgm:pt>
    <dgm:pt modelId="{865DD171-453C-4AE4-868C-7BEBEB4FD63F}" type="pres">
      <dgm:prSet presAssocID="{B237BFBF-D8F4-4A60-91D9-ADB4A2E5801C}" presName="outerComposite" presStyleCnt="0">
        <dgm:presLayoutVars>
          <dgm:chMax val="5"/>
          <dgm:dir/>
          <dgm:resizeHandles val="exact"/>
        </dgm:presLayoutVars>
      </dgm:prSet>
      <dgm:spPr/>
    </dgm:pt>
    <dgm:pt modelId="{6B7E837C-26FC-4BE3-B026-6EB04B251BAF}" type="pres">
      <dgm:prSet presAssocID="{B237BFBF-D8F4-4A60-91D9-ADB4A2E5801C}" presName="dummyMaxCanvas" presStyleCnt="0">
        <dgm:presLayoutVars/>
      </dgm:prSet>
      <dgm:spPr/>
    </dgm:pt>
    <dgm:pt modelId="{663B876D-532D-408E-A806-A21F74EB72E1}" type="pres">
      <dgm:prSet presAssocID="{B237BFBF-D8F4-4A60-91D9-ADB4A2E5801C}" presName="ThreeNodes_1" presStyleLbl="node1" presStyleIdx="0" presStyleCnt="3">
        <dgm:presLayoutVars>
          <dgm:bulletEnabled val="1"/>
        </dgm:presLayoutVars>
      </dgm:prSet>
      <dgm:spPr/>
    </dgm:pt>
    <dgm:pt modelId="{87239AD4-1B47-4E61-A980-1D897E353B68}" type="pres">
      <dgm:prSet presAssocID="{B237BFBF-D8F4-4A60-91D9-ADB4A2E5801C}" presName="ThreeNodes_2" presStyleLbl="node1" presStyleIdx="1" presStyleCnt="3">
        <dgm:presLayoutVars>
          <dgm:bulletEnabled val="1"/>
        </dgm:presLayoutVars>
      </dgm:prSet>
      <dgm:spPr/>
    </dgm:pt>
    <dgm:pt modelId="{A2EA7902-91F3-4D40-A3B7-6347A72C9874}" type="pres">
      <dgm:prSet presAssocID="{B237BFBF-D8F4-4A60-91D9-ADB4A2E5801C}" presName="ThreeNodes_3" presStyleLbl="node1" presStyleIdx="2" presStyleCnt="3">
        <dgm:presLayoutVars>
          <dgm:bulletEnabled val="1"/>
        </dgm:presLayoutVars>
      </dgm:prSet>
      <dgm:spPr/>
    </dgm:pt>
    <dgm:pt modelId="{ADEF91D3-1B88-48F4-8CA2-FA69067C81CF}" type="pres">
      <dgm:prSet presAssocID="{B237BFBF-D8F4-4A60-91D9-ADB4A2E5801C}" presName="ThreeConn_1-2" presStyleLbl="fgAccFollowNode1" presStyleIdx="0" presStyleCnt="2">
        <dgm:presLayoutVars>
          <dgm:bulletEnabled val="1"/>
        </dgm:presLayoutVars>
      </dgm:prSet>
      <dgm:spPr/>
    </dgm:pt>
    <dgm:pt modelId="{CCAEC6F7-3790-43F8-9DF3-DDA5BEDE68A2}" type="pres">
      <dgm:prSet presAssocID="{B237BFBF-D8F4-4A60-91D9-ADB4A2E5801C}" presName="ThreeConn_2-3" presStyleLbl="fgAccFollowNode1" presStyleIdx="1" presStyleCnt="2">
        <dgm:presLayoutVars>
          <dgm:bulletEnabled val="1"/>
        </dgm:presLayoutVars>
      </dgm:prSet>
      <dgm:spPr/>
    </dgm:pt>
    <dgm:pt modelId="{80D7268E-1F32-46B1-8E3B-EAE71D19331F}" type="pres">
      <dgm:prSet presAssocID="{B237BFBF-D8F4-4A60-91D9-ADB4A2E5801C}" presName="ThreeNodes_1_text" presStyleLbl="node1" presStyleIdx="2" presStyleCnt="3">
        <dgm:presLayoutVars>
          <dgm:bulletEnabled val="1"/>
        </dgm:presLayoutVars>
      </dgm:prSet>
      <dgm:spPr/>
    </dgm:pt>
    <dgm:pt modelId="{D201ADD3-3489-455C-B7DC-44D7F58B8AEA}" type="pres">
      <dgm:prSet presAssocID="{B237BFBF-D8F4-4A60-91D9-ADB4A2E5801C}" presName="ThreeNodes_2_text" presStyleLbl="node1" presStyleIdx="2" presStyleCnt="3">
        <dgm:presLayoutVars>
          <dgm:bulletEnabled val="1"/>
        </dgm:presLayoutVars>
      </dgm:prSet>
      <dgm:spPr/>
    </dgm:pt>
    <dgm:pt modelId="{B76F4E08-90F8-42A1-9411-2ECE24F2F00B}" type="pres">
      <dgm:prSet presAssocID="{B237BFBF-D8F4-4A60-91D9-ADB4A2E5801C}" presName="ThreeNodes_3_text" presStyleLbl="node1" presStyleIdx="2" presStyleCnt="3">
        <dgm:presLayoutVars>
          <dgm:bulletEnabled val="1"/>
        </dgm:presLayoutVars>
      </dgm:prSet>
      <dgm:spPr/>
    </dgm:pt>
  </dgm:ptLst>
  <dgm:cxnLst>
    <dgm:cxn modelId="{5C7BED1F-7D74-418F-9305-62963926F1BA}" type="presOf" srcId="{3192009C-92F0-4077-B9D3-F9079806B318}" destId="{663B876D-532D-408E-A806-A21F74EB72E1}" srcOrd="0" destOrd="0" presId="urn:microsoft.com/office/officeart/2005/8/layout/vProcess5"/>
    <dgm:cxn modelId="{77629828-1DCF-4786-BDBA-0C10001F8720}" type="presOf" srcId="{C4C993FD-6BA2-4E55-843D-78360651811B}" destId="{D201ADD3-3489-455C-B7DC-44D7F58B8AEA}" srcOrd="1" destOrd="0" presId="urn:microsoft.com/office/officeart/2005/8/layout/vProcess5"/>
    <dgm:cxn modelId="{7D38A035-EF2A-4C9E-9F6E-5A90B203D846}" type="presOf" srcId="{B2500781-04EF-4213-ACBC-E75BF1A67475}" destId="{A2EA7902-91F3-4D40-A3B7-6347A72C9874}" srcOrd="0" destOrd="0" presId="urn:microsoft.com/office/officeart/2005/8/layout/vProcess5"/>
    <dgm:cxn modelId="{4E071739-22BD-4C2D-BF61-3A569094CCF3}" type="presOf" srcId="{B2500781-04EF-4213-ACBC-E75BF1A67475}" destId="{B76F4E08-90F8-42A1-9411-2ECE24F2F00B}" srcOrd="1" destOrd="0" presId="urn:microsoft.com/office/officeart/2005/8/layout/vProcess5"/>
    <dgm:cxn modelId="{513CEB4F-0F89-4236-B99A-35F3AA240CDE}" srcId="{B237BFBF-D8F4-4A60-91D9-ADB4A2E5801C}" destId="{C4C993FD-6BA2-4E55-843D-78360651811B}" srcOrd="1" destOrd="0" parTransId="{446DBAF0-3963-4E54-B4CE-7F5391B4B315}" sibTransId="{D754EEDE-136C-433F-82EA-EE42C88139D8}"/>
    <dgm:cxn modelId="{E4839F52-F383-4026-AB65-F8FCCB2B25C1}" type="presOf" srcId="{3192009C-92F0-4077-B9D3-F9079806B318}" destId="{80D7268E-1F32-46B1-8E3B-EAE71D19331F}" srcOrd="1" destOrd="0" presId="urn:microsoft.com/office/officeart/2005/8/layout/vProcess5"/>
    <dgm:cxn modelId="{80BCFA53-7D52-4F99-8AEA-CF176CBE3D6F}" type="presOf" srcId="{B237BFBF-D8F4-4A60-91D9-ADB4A2E5801C}" destId="{865DD171-453C-4AE4-868C-7BEBEB4FD63F}" srcOrd="0" destOrd="0" presId="urn:microsoft.com/office/officeart/2005/8/layout/vProcess5"/>
    <dgm:cxn modelId="{8E19A2C4-4D67-4AC8-B586-BDC9169C5C3F}" type="presOf" srcId="{D754EEDE-136C-433F-82EA-EE42C88139D8}" destId="{CCAEC6F7-3790-43F8-9DF3-DDA5BEDE68A2}" srcOrd="0" destOrd="0" presId="urn:microsoft.com/office/officeart/2005/8/layout/vProcess5"/>
    <dgm:cxn modelId="{B11FE5DD-87C5-4E26-BE93-6993FDE3101E}" srcId="{B237BFBF-D8F4-4A60-91D9-ADB4A2E5801C}" destId="{B2500781-04EF-4213-ACBC-E75BF1A67475}" srcOrd="2" destOrd="0" parTransId="{0F2814D3-0E35-43A3-AD8B-D716B55B09CD}" sibTransId="{06C61856-05C2-4A52-A765-970FC827094C}"/>
    <dgm:cxn modelId="{3E74C4E7-0954-46E5-8D76-0834B08AEB76}" srcId="{B237BFBF-D8F4-4A60-91D9-ADB4A2E5801C}" destId="{3192009C-92F0-4077-B9D3-F9079806B318}" srcOrd="0" destOrd="0" parTransId="{5BBCAF49-8C31-4F46-A889-BE48B58D69F4}" sibTransId="{A233F82C-5589-456B-9D5F-480AC0FDC3FC}"/>
    <dgm:cxn modelId="{7B5600ED-D5F6-4A2F-AF42-EEB3FDD54960}" type="presOf" srcId="{C4C993FD-6BA2-4E55-843D-78360651811B}" destId="{87239AD4-1B47-4E61-A980-1D897E353B68}" srcOrd="0" destOrd="0" presId="urn:microsoft.com/office/officeart/2005/8/layout/vProcess5"/>
    <dgm:cxn modelId="{11529EF2-6ED5-4716-B060-2A93E324544D}" type="presOf" srcId="{A233F82C-5589-456B-9D5F-480AC0FDC3FC}" destId="{ADEF91D3-1B88-48F4-8CA2-FA69067C81CF}" srcOrd="0" destOrd="0" presId="urn:microsoft.com/office/officeart/2005/8/layout/vProcess5"/>
    <dgm:cxn modelId="{06A57407-601B-44F8-920C-113C5E085DE7}" type="presParOf" srcId="{865DD171-453C-4AE4-868C-7BEBEB4FD63F}" destId="{6B7E837C-26FC-4BE3-B026-6EB04B251BAF}" srcOrd="0" destOrd="0" presId="urn:microsoft.com/office/officeart/2005/8/layout/vProcess5"/>
    <dgm:cxn modelId="{7AC2AFC7-AA09-4411-9A98-34A98798015F}" type="presParOf" srcId="{865DD171-453C-4AE4-868C-7BEBEB4FD63F}" destId="{663B876D-532D-408E-A806-A21F74EB72E1}" srcOrd="1" destOrd="0" presId="urn:microsoft.com/office/officeart/2005/8/layout/vProcess5"/>
    <dgm:cxn modelId="{E7EB72C2-3A25-4F05-BCE2-48DD0159F761}" type="presParOf" srcId="{865DD171-453C-4AE4-868C-7BEBEB4FD63F}" destId="{87239AD4-1B47-4E61-A980-1D897E353B68}" srcOrd="2" destOrd="0" presId="urn:microsoft.com/office/officeart/2005/8/layout/vProcess5"/>
    <dgm:cxn modelId="{FA5453CC-6E10-4E94-A220-BA2E6C66E1E7}" type="presParOf" srcId="{865DD171-453C-4AE4-868C-7BEBEB4FD63F}" destId="{A2EA7902-91F3-4D40-A3B7-6347A72C9874}" srcOrd="3" destOrd="0" presId="urn:microsoft.com/office/officeart/2005/8/layout/vProcess5"/>
    <dgm:cxn modelId="{F88A462D-7C45-4054-808D-9DDAA4BD587E}" type="presParOf" srcId="{865DD171-453C-4AE4-868C-7BEBEB4FD63F}" destId="{ADEF91D3-1B88-48F4-8CA2-FA69067C81CF}" srcOrd="4" destOrd="0" presId="urn:microsoft.com/office/officeart/2005/8/layout/vProcess5"/>
    <dgm:cxn modelId="{6147F82D-2CB8-4555-99CA-E920A4DAB4E6}" type="presParOf" srcId="{865DD171-453C-4AE4-868C-7BEBEB4FD63F}" destId="{CCAEC6F7-3790-43F8-9DF3-DDA5BEDE68A2}" srcOrd="5" destOrd="0" presId="urn:microsoft.com/office/officeart/2005/8/layout/vProcess5"/>
    <dgm:cxn modelId="{4C46D1D0-86E4-48BF-BA4D-24FEF60BCA23}" type="presParOf" srcId="{865DD171-453C-4AE4-868C-7BEBEB4FD63F}" destId="{80D7268E-1F32-46B1-8E3B-EAE71D19331F}" srcOrd="6" destOrd="0" presId="urn:microsoft.com/office/officeart/2005/8/layout/vProcess5"/>
    <dgm:cxn modelId="{D6E3901A-48E0-4241-A5C4-E2A5F11B3905}" type="presParOf" srcId="{865DD171-453C-4AE4-868C-7BEBEB4FD63F}" destId="{D201ADD3-3489-455C-B7DC-44D7F58B8AEA}" srcOrd="7" destOrd="0" presId="urn:microsoft.com/office/officeart/2005/8/layout/vProcess5"/>
    <dgm:cxn modelId="{D038B4FD-B0DA-46E3-8FF5-44EA51A64ABA}" type="presParOf" srcId="{865DD171-453C-4AE4-868C-7BEBEB4FD63F}" destId="{B76F4E08-90F8-42A1-9411-2ECE24F2F00B}"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B6927B-AF27-4A00-B841-FC98E19340B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B1F57F71-C8D0-493B-B32C-6FB047979EAE}">
      <dgm:prSet custT="1"/>
      <dgm:spPr/>
      <dgm:t>
        <a:bodyPr/>
        <a:lstStyle/>
        <a:p>
          <a:r>
            <a:rPr lang="ar-OM" sz="4000" dirty="0">
              <a:latin typeface="Arabic Typesetting" panose="03020402040406030203" pitchFamily="66" charset="-78"/>
              <a:cs typeface="Arabic Typesetting" panose="03020402040406030203" pitchFamily="66" charset="-78"/>
            </a:rPr>
            <a:t>1) مهارات التواصل :</a:t>
          </a:r>
          <a:endParaRPr lang="en-US" sz="4000" dirty="0">
            <a:latin typeface="Arabic Typesetting" panose="03020402040406030203" pitchFamily="66" charset="-78"/>
            <a:cs typeface="Arabic Typesetting" panose="03020402040406030203" pitchFamily="66" charset="-78"/>
          </a:endParaRPr>
        </a:p>
      </dgm:t>
    </dgm:pt>
    <dgm:pt modelId="{F3546636-4841-45F3-9D82-4ED1BAC5C21D}" type="parTrans" cxnId="{AFCD3172-1759-4310-BA30-5FAB0AD65D0B}">
      <dgm:prSet/>
      <dgm:spPr/>
      <dgm:t>
        <a:bodyPr/>
        <a:lstStyle/>
        <a:p>
          <a:endParaRPr lang="en-US"/>
        </a:p>
      </dgm:t>
    </dgm:pt>
    <dgm:pt modelId="{91196936-59BE-47A7-BDC3-6A9218091DC7}" type="sibTrans" cxnId="{AFCD3172-1759-4310-BA30-5FAB0AD65D0B}">
      <dgm:prSet/>
      <dgm:spPr/>
      <dgm:t>
        <a:bodyPr/>
        <a:lstStyle/>
        <a:p>
          <a:endParaRPr lang="en-US"/>
        </a:p>
      </dgm:t>
    </dgm:pt>
    <dgm:pt modelId="{7D64B226-0E89-4ADA-888F-37ACB0B7E133}">
      <dgm:prSet custT="1"/>
      <dgm:spPr/>
      <dgm:t>
        <a:bodyPr/>
        <a:lstStyle/>
        <a:p>
          <a:r>
            <a:rPr lang="ar-OM" sz="4000" dirty="0">
              <a:latin typeface="Arabic Typesetting" panose="03020402040406030203" pitchFamily="66" charset="-78"/>
              <a:cs typeface="Arabic Typesetting" panose="03020402040406030203" pitchFamily="66" charset="-78"/>
            </a:rPr>
            <a:t>يجب أن يكون قادراً على التواصل بوضوح وشفافية، سواء كان ذلك عبر الكتابة أو الحديث.</a:t>
          </a:r>
          <a:endParaRPr lang="en-US" sz="4000" dirty="0">
            <a:latin typeface="Arabic Typesetting" panose="03020402040406030203" pitchFamily="66" charset="-78"/>
            <a:cs typeface="Arabic Typesetting" panose="03020402040406030203" pitchFamily="66" charset="-78"/>
          </a:endParaRPr>
        </a:p>
      </dgm:t>
    </dgm:pt>
    <dgm:pt modelId="{CF145D19-9E23-4AE9-AA85-86908FE6D332}" type="parTrans" cxnId="{8AFF158B-E26B-4C5D-949D-A1999F6400D0}">
      <dgm:prSet/>
      <dgm:spPr/>
      <dgm:t>
        <a:bodyPr/>
        <a:lstStyle/>
        <a:p>
          <a:endParaRPr lang="en-US"/>
        </a:p>
      </dgm:t>
    </dgm:pt>
    <dgm:pt modelId="{6A465220-8042-40D3-A7F4-7358F3C0D9D6}" type="sibTrans" cxnId="{8AFF158B-E26B-4C5D-949D-A1999F6400D0}">
      <dgm:prSet/>
      <dgm:spPr/>
      <dgm:t>
        <a:bodyPr/>
        <a:lstStyle/>
        <a:p>
          <a:endParaRPr lang="en-US"/>
        </a:p>
      </dgm:t>
    </dgm:pt>
    <dgm:pt modelId="{4191C95F-E0E8-4850-9C8E-0D3769C5FE15}" type="pres">
      <dgm:prSet presAssocID="{84B6927B-AF27-4A00-B841-FC98E19340B4}" presName="hierChild1" presStyleCnt="0">
        <dgm:presLayoutVars>
          <dgm:chPref val="1"/>
          <dgm:dir/>
          <dgm:animOne val="branch"/>
          <dgm:animLvl val="lvl"/>
          <dgm:resizeHandles/>
        </dgm:presLayoutVars>
      </dgm:prSet>
      <dgm:spPr/>
    </dgm:pt>
    <dgm:pt modelId="{FB55DF13-F067-48F8-9357-FD84A60B519C}" type="pres">
      <dgm:prSet presAssocID="{B1F57F71-C8D0-493B-B32C-6FB047979EAE}" presName="hierRoot1" presStyleCnt="0"/>
      <dgm:spPr/>
    </dgm:pt>
    <dgm:pt modelId="{602593D0-67C4-4A21-9E64-5F80D9018E8E}" type="pres">
      <dgm:prSet presAssocID="{B1F57F71-C8D0-493B-B32C-6FB047979EAE}" presName="composite" presStyleCnt="0"/>
      <dgm:spPr/>
    </dgm:pt>
    <dgm:pt modelId="{DED9D4D9-7801-44D3-A802-979E3113CB79}" type="pres">
      <dgm:prSet presAssocID="{B1F57F71-C8D0-493B-B32C-6FB047979EAE}" presName="background" presStyleLbl="node0" presStyleIdx="0" presStyleCnt="2"/>
      <dgm:spPr/>
    </dgm:pt>
    <dgm:pt modelId="{0A3505BF-EDFB-4545-9361-BEBD7AC5EB14}" type="pres">
      <dgm:prSet presAssocID="{B1F57F71-C8D0-493B-B32C-6FB047979EAE}" presName="text" presStyleLbl="fgAcc0" presStyleIdx="0" presStyleCnt="2">
        <dgm:presLayoutVars>
          <dgm:chPref val="3"/>
        </dgm:presLayoutVars>
      </dgm:prSet>
      <dgm:spPr/>
    </dgm:pt>
    <dgm:pt modelId="{6CCEB8AE-8E53-4709-BBA8-3896E6C8811C}" type="pres">
      <dgm:prSet presAssocID="{B1F57F71-C8D0-493B-B32C-6FB047979EAE}" presName="hierChild2" presStyleCnt="0"/>
      <dgm:spPr/>
    </dgm:pt>
    <dgm:pt modelId="{CE312435-875E-4476-A14C-1732FFF6FC57}" type="pres">
      <dgm:prSet presAssocID="{7D64B226-0E89-4ADA-888F-37ACB0B7E133}" presName="hierRoot1" presStyleCnt="0"/>
      <dgm:spPr/>
    </dgm:pt>
    <dgm:pt modelId="{5EF0F959-BD8F-445B-B11A-20E500F87F3E}" type="pres">
      <dgm:prSet presAssocID="{7D64B226-0E89-4ADA-888F-37ACB0B7E133}" presName="composite" presStyleCnt="0"/>
      <dgm:spPr/>
    </dgm:pt>
    <dgm:pt modelId="{39F67774-F0F0-492A-B9BB-D21A0BC7B5EA}" type="pres">
      <dgm:prSet presAssocID="{7D64B226-0E89-4ADA-888F-37ACB0B7E133}" presName="background" presStyleLbl="node0" presStyleIdx="1" presStyleCnt="2"/>
      <dgm:spPr/>
    </dgm:pt>
    <dgm:pt modelId="{FFA30073-8C5A-461B-8C2A-280B0623B532}" type="pres">
      <dgm:prSet presAssocID="{7D64B226-0E89-4ADA-888F-37ACB0B7E133}" presName="text" presStyleLbl="fgAcc0" presStyleIdx="1" presStyleCnt="2">
        <dgm:presLayoutVars>
          <dgm:chPref val="3"/>
        </dgm:presLayoutVars>
      </dgm:prSet>
      <dgm:spPr/>
    </dgm:pt>
    <dgm:pt modelId="{AC3AAAFA-F85F-4899-BA21-47BD074CE9D7}" type="pres">
      <dgm:prSet presAssocID="{7D64B226-0E89-4ADA-888F-37ACB0B7E133}" presName="hierChild2" presStyleCnt="0"/>
      <dgm:spPr/>
    </dgm:pt>
  </dgm:ptLst>
  <dgm:cxnLst>
    <dgm:cxn modelId="{AFCD3172-1759-4310-BA30-5FAB0AD65D0B}" srcId="{84B6927B-AF27-4A00-B841-FC98E19340B4}" destId="{B1F57F71-C8D0-493B-B32C-6FB047979EAE}" srcOrd="0" destOrd="0" parTransId="{F3546636-4841-45F3-9D82-4ED1BAC5C21D}" sibTransId="{91196936-59BE-47A7-BDC3-6A9218091DC7}"/>
    <dgm:cxn modelId="{8AFF158B-E26B-4C5D-949D-A1999F6400D0}" srcId="{84B6927B-AF27-4A00-B841-FC98E19340B4}" destId="{7D64B226-0E89-4ADA-888F-37ACB0B7E133}" srcOrd="1" destOrd="0" parTransId="{CF145D19-9E23-4AE9-AA85-86908FE6D332}" sibTransId="{6A465220-8042-40D3-A7F4-7358F3C0D9D6}"/>
    <dgm:cxn modelId="{0195798B-0D0D-4E30-A1DD-6C4E8D51020D}" type="presOf" srcId="{84B6927B-AF27-4A00-B841-FC98E19340B4}" destId="{4191C95F-E0E8-4850-9C8E-0D3769C5FE15}" srcOrd="0" destOrd="0" presId="urn:microsoft.com/office/officeart/2005/8/layout/hierarchy1"/>
    <dgm:cxn modelId="{C88FB593-1162-4AED-8A10-5F43ED59FA33}" type="presOf" srcId="{B1F57F71-C8D0-493B-B32C-6FB047979EAE}" destId="{0A3505BF-EDFB-4545-9361-BEBD7AC5EB14}" srcOrd="0" destOrd="0" presId="urn:microsoft.com/office/officeart/2005/8/layout/hierarchy1"/>
    <dgm:cxn modelId="{F3AC36F0-FF6D-461D-A2E4-2BFD7ED1FE36}" type="presOf" srcId="{7D64B226-0E89-4ADA-888F-37ACB0B7E133}" destId="{FFA30073-8C5A-461B-8C2A-280B0623B532}" srcOrd="0" destOrd="0" presId="urn:microsoft.com/office/officeart/2005/8/layout/hierarchy1"/>
    <dgm:cxn modelId="{0E4F432A-9841-4BA2-992A-3EC5361DA271}" type="presParOf" srcId="{4191C95F-E0E8-4850-9C8E-0D3769C5FE15}" destId="{FB55DF13-F067-48F8-9357-FD84A60B519C}" srcOrd="0" destOrd="0" presId="urn:microsoft.com/office/officeart/2005/8/layout/hierarchy1"/>
    <dgm:cxn modelId="{D09AD38B-3B4F-4349-BF65-2F90871856E1}" type="presParOf" srcId="{FB55DF13-F067-48F8-9357-FD84A60B519C}" destId="{602593D0-67C4-4A21-9E64-5F80D9018E8E}" srcOrd="0" destOrd="0" presId="urn:microsoft.com/office/officeart/2005/8/layout/hierarchy1"/>
    <dgm:cxn modelId="{8A8921CD-7ECD-4E19-8E7A-E3BBACEC74C1}" type="presParOf" srcId="{602593D0-67C4-4A21-9E64-5F80D9018E8E}" destId="{DED9D4D9-7801-44D3-A802-979E3113CB79}" srcOrd="0" destOrd="0" presId="urn:microsoft.com/office/officeart/2005/8/layout/hierarchy1"/>
    <dgm:cxn modelId="{674FC3A4-097B-42C6-9F1D-020E76E3DB21}" type="presParOf" srcId="{602593D0-67C4-4A21-9E64-5F80D9018E8E}" destId="{0A3505BF-EDFB-4545-9361-BEBD7AC5EB14}" srcOrd="1" destOrd="0" presId="urn:microsoft.com/office/officeart/2005/8/layout/hierarchy1"/>
    <dgm:cxn modelId="{34575022-3C56-452B-9BE5-FF053D2C01C5}" type="presParOf" srcId="{FB55DF13-F067-48F8-9357-FD84A60B519C}" destId="{6CCEB8AE-8E53-4709-BBA8-3896E6C8811C}" srcOrd="1" destOrd="0" presId="urn:microsoft.com/office/officeart/2005/8/layout/hierarchy1"/>
    <dgm:cxn modelId="{12420C3A-F526-4B50-99A0-B6194B0E545C}" type="presParOf" srcId="{4191C95F-E0E8-4850-9C8E-0D3769C5FE15}" destId="{CE312435-875E-4476-A14C-1732FFF6FC57}" srcOrd="1" destOrd="0" presId="urn:microsoft.com/office/officeart/2005/8/layout/hierarchy1"/>
    <dgm:cxn modelId="{9E561E11-5515-4BA7-9201-2193D9E91167}" type="presParOf" srcId="{CE312435-875E-4476-A14C-1732FFF6FC57}" destId="{5EF0F959-BD8F-445B-B11A-20E500F87F3E}" srcOrd="0" destOrd="0" presId="urn:microsoft.com/office/officeart/2005/8/layout/hierarchy1"/>
    <dgm:cxn modelId="{5FE31FC3-30D0-4BC3-9BEB-6F2300956837}" type="presParOf" srcId="{5EF0F959-BD8F-445B-B11A-20E500F87F3E}" destId="{39F67774-F0F0-492A-B9BB-D21A0BC7B5EA}" srcOrd="0" destOrd="0" presId="urn:microsoft.com/office/officeart/2005/8/layout/hierarchy1"/>
    <dgm:cxn modelId="{E77666C0-3D89-48C0-93A8-78B0FBD64ABA}" type="presParOf" srcId="{5EF0F959-BD8F-445B-B11A-20E500F87F3E}" destId="{FFA30073-8C5A-461B-8C2A-280B0623B532}" srcOrd="1" destOrd="0" presId="urn:microsoft.com/office/officeart/2005/8/layout/hierarchy1"/>
    <dgm:cxn modelId="{2356C8E9-597E-4222-9AD8-7839F655B969}" type="presParOf" srcId="{CE312435-875E-4476-A14C-1732FFF6FC57}" destId="{AC3AAAFA-F85F-4899-BA21-47BD074CE9D7}"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161B8E-6BF7-4CDB-89D1-7469D0149D65}"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F37A26AD-A518-4CBF-88A6-56697C130564}">
      <dgm:prSet custT="1"/>
      <dgm:spPr/>
      <dgm:t>
        <a:bodyPr/>
        <a:lstStyle/>
        <a:p>
          <a:r>
            <a:rPr lang="ar-OM" sz="4000" dirty="0">
              <a:latin typeface="Arabic Typesetting" panose="03020402040406030203" pitchFamily="66" charset="-78"/>
              <a:cs typeface="Arabic Typesetting" panose="03020402040406030203" pitchFamily="66" charset="-78"/>
            </a:rPr>
            <a:t>2) الرؤية الواضحة : </a:t>
          </a:r>
          <a:endParaRPr lang="en-US" sz="4000" dirty="0">
            <a:latin typeface="Arabic Typesetting" panose="03020402040406030203" pitchFamily="66" charset="-78"/>
            <a:cs typeface="Arabic Typesetting" panose="03020402040406030203" pitchFamily="66" charset="-78"/>
          </a:endParaRPr>
        </a:p>
      </dgm:t>
    </dgm:pt>
    <dgm:pt modelId="{5D4FEE75-B978-42C8-9DFB-387F77C1CD45}" type="parTrans" cxnId="{74A08AAD-7E81-4084-BB6E-86FB89F1EA28}">
      <dgm:prSet/>
      <dgm:spPr/>
      <dgm:t>
        <a:bodyPr/>
        <a:lstStyle/>
        <a:p>
          <a:endParaRPr lang="en-US"/>
        </a:p>
      </dgm:t>
    </dgm:pt>
    <dgm:pt modelId="{0CE76EFD-3436-431D-901A-4F4DFDE00C73}" type="sibTrans" cxnId="{74A08AAD-7E81-4084-BB6E-86FB89F1EA28}">
      <dgm:prSet/>
      <dgm:spPr/>
      <dgm:t>
        <a:bodyPr/>
        <a:lstStyle/>
        <a:p>
          <a:endParaRPr lang="en-US"/>
        </a:p>
      </dgm:t>
    </dgm:pt>
    <dgm:pt modelId="{7506D774-C2EB-4DA0-AFB9-FAAD63B57CFF}">
      <dgm:prSet custT="1"/>
      <dgm:spPr/>
      <dgm:t>
        <a:bodyPr/>
        <a:lstStyle/>
        <a:p>
          <a:r>
            <a:rPr lang="ar-OM" sz="4000" dirty="0">
              <a:latin typeface="Arabic Typesetting" panose="03020402040406030203" pitchFamily="66" charset="-78"/>
              <a:cs typeface="Arabic Typesetting" panose="03020402040406030203" pitchFamily="66" charset="-78"/>
            </a:rPr>
            <a:t>يجب أن يكون لديه رؤية واضحة للأهداف والمستقبل، ويستطيع توصيلها بفعالية لفريقه.</a:t>
          </a:r>
          <a:endParaRPr lang="en-US" sz="4000" dirty="0">
            <a:latin typeface="Arabic Typesetting" panose="03020402040406030203" pitchFamily="66" charset="-78"/>
            <a:cs typeface="Arabic Typesetting" panose="03020402040406030203" pitchFamily="66" charset="-78"/>
          </a:endParaRPr>
        </a:p>
      </dgm:t>
    </dgm:pt>
    <dgm:pt modelId="{D400D85F-6889-4D93-AB9E-E738446EE46C}" type="parTrans" cxnId="{E0BB2CBD-DFD9-434E-B58C-C0A3B3A6B717}">
      <dgm:prSet/>
      <dgm:spPr/>
      <dgm:t>
        <a:bodyPr/>
        <a:lstStyle/>
        <a:p>
          <a:endParaRPr lang="en-US"/>
        </a:p>
      </dgm:t>
    </dgm:pt>
    <dgm:pt modelId="{33AB2C5C-7612-4DB3-9592-7F8916DCCA12}" type="sibTrans" cxnId="{E0BB2CBD-DFD9-434E-B58C-C0A3B3A6B717}">
      <dgm:prSet/>
      <dgm:spPr/>
      <dgm:t>
        <a:bodyPr/>
        <a:lstStyle/>
        <a:p>
          <a:endParaRPr lang="en-US"/>
        </a:p>
      </dgm:t>
    </dgm:pt>
    <dgm:pt modelId="{ACEAB9CC-195F-47E0-909D-51C201FCA7AC}" type="pres">
      <dgm:prSet presAssocID="{68161B8E-6BF7-4CDB-89D1-7469D0149D65}" presName="hierChild1" presStyleCnt="0">
        <dgm:presLayoutVars>
          <dgm:chPref val="1"/>
          <dgm:dir/>
          <dgm:animOne val="branch"/>
          <dgm:animLvl val="lvl"/>
          <dgm:resizeHandles/>
        </dgm:presLayoutVars>
      </dgm:prSet>
      <dgm:spPr/>
    </dgm:pt>
    <dgm:pt modelId="{A0ECB121-77D9-4932-874E-034F0BB09AB1}" type="pres">
      <dgm:prSet presAssocID="{F37A26AD-A518-4CBF-88A6-56697C130564}" presName="hierRoot1" presStyleCnt="0"/>
      <dgm:spPr/>
    </dgm:pt>
    <dgm:pt modelId="{3B61B5D2-6D02-481D-A75B-4EC242F834DC}" type="pres">
      <dgm:prSet presAssocID="{F37A26AD-A518-4CBF-88A6-56697C130564}" presName="composite" presStyleCnt="0"/>
      <dgm:spPr/>
    </dgm:pt>
    <dgm:pt modelId="{356BFED9-F699-4DC2-84FD-526D059F195A}" type="pres">
      <dgm:prSet presAssocID="{F37A26AD-A518-4CBF-88A6-56697C130564}" presName="background" presStyleLbl="node0" presStyleIdx="0" presStyleCnt="2"/>
      <dgm:spPr/>
    </dgm:pt>
    <dgm:pt modelId="{A739AD11-A257-4F6E-A46C-4EE39928986C}" type="pres">
      <dgm:prSet presAssocID="{F37A26AD-A518-4CBF-88A6-56697C130564}" presName="text" presStyleLbl="fgAcc0" presStyleIdx="0" presStyleCnt="2">
        <dgm:presLayoutVars>
          <dgm:chPref val="3"/>
        </dgm:presLayoutVars>
      </dgm:prSet>
      <dgm:spPr/>
    </dgm:pt>
    <dgm:pt modelId="{23C6A10E-F7A3-4130-86BD-C2A07D09DE9B}" type="pres">
      <dgm:prSet presAssocID="{F37A26AD-A518-4CBF-88A6-56697C130564}" presName="hierChild2" presStyleCnt="0"/>
      <dgm:spPr/>
    </dgm:pt>
    <dgm:pt modelId="{1957342B-B210-4EE5-B551-2E8016AE7D20}" type="pres">
      <dgm:prSet presAssocID="{7506D774-C2EB-4DA0-AFB9-FAAD63B57CFF}" presName="hierRoot1" presStyleCnt="0"/>
      <dgm:spPr/>
    </dgm:pt>
    <dgm:pt modelId="{134C9A7E-BFCF-4DEA-A177-A6844FE78623}" type="pres">
      <dgm:prSet presAssocID="{7506D774-C2EB-4DA0-AFB9-FAAD63B57CFF}" presName="composite" presStyleCnt="0"/>
      <dgm:spPr/>
    </dgm:pt>
    <dgm:pt modelId="{EF2D8C25-D72B-4925-B6CD-B82E7C55B4DC}" type="pres">
      <dgm:prSet presAssocID="{7506D774-C2EB-4DA0-AFB9-FAAD63B57CFF}" presName="background" presStyleLbl="node0" presStyleIdx="1" presStyleCnt="2"/>
      <dgm:spPr/>
    </dgm:pt>
    <dgm:pt modelId="{4BDFF1D3-13DC-4BAA-B7D2-F90785EC8628}" type="pres">
      <dgm:prSet presAssocID="{7506D774-C2EB-4DA0-AFB9-FAAD63B57CFF}" presName="text" presStyleLbl="fgAcc0" presStyleIdx="1" presStyleCnt="2">
        <dgm:presLayoutVars>
          <dgm:chPref val="3"/>
        </dgm:presLayoutVars>
      </dgm:prSet>
      <dgm:spPr/>
    </dgm:pt>
    <dgm:pt modelId="{A2564F69-6188-44C6-96DD-DFE15C741AD2}" type="pres">
      <dgm:prSet presAssocID="{7506D774-C2EB-4DA0-AFB9-FAAD63B57CFF}" presName="hierChild2" presStyleCnt="0"/>
      <dgm:spPr/>
    </dgm:pt>
  </dgm:ptLst>
  <dgm:cxnLst>
    <dgm:cxn modelId="{1E289303-424E-4DDB-AE28-05F42F7C30FD}" type="presOf" srcId="{7506D774-C2EB-4DA0-AFB9-FAAD63B57CFF}" destId="{4BDFF1D3-13DC-4BAA-B7D2-F90785EC8628}" srcOrd="0" destOrd="0" presId="urn:microsoft.com/office/officeart/2005/8/layout/hierarchy1"/>
    <dgm:cxn modelId="{E9A6AA71-4D01-4DDA-9CAA-016923AA4096}" type="presOf" srcId="{F37A26AD-A518-4CBF-88A6-56697C130564}" destId="{A739AD11-A257-4F6E-A46C-4EE39928986C}" srcOrd="0" destOrd="0" presId="urn:microsoft.com/office/officeart/2005/8/layout/hierarchy1"/>
    <dgm:cxn modelId="{74A08AAD-7E81-4084-BB6E-86FB89F1EA28}" srcId="{68161B8E-6BF7-4CDB-89D1-7469D0149D65}" destId="{F37A26AD-A518-4CBF-88A6-56697C130564}" srcOrd="0" destOrd="0" parTransId="{5D4FEE75-B978-42C8-9DFB-387F77C1CD45}" sibTransId="{0CE76EFD-3436-431D-901A-4F4DFDE00C73}"/>
    <dgm:cxn modelId="{E0BB2CBD-DFD9-434E-B58C-C0A3B3A6B717}" srcId="{68161B8E-6BF7-4CDB-89D1-7469D0149D65}" destId="{7506D774-C2EB-4DA0-AFB9-FAAD63B57CFF}" srcOrd="1" destOrd="0" parTransId="{D400D85F-6889-4D93-AB9E-E738446EE46C}" sibTransId="{33AB2C5C-7612-4DB3-9592-7F8916DCCA12}"/>
    <dgm:cxn modelId="{6C69A0E6-01B9-4C52-A660-7D5AB64E80C1}" type="presOf" srcId="{68161B8E-6BF7-4CDB-89D1-7469D0149D65}" destId="{ACEAB9CC-195F-47E0-909D-51C201FCA7AC}" srcOrd="0" destOrd="0" presId="urn:microsoft.com/office/officeart/2005/8/layout/hierarchy1"/>
    <dgm:cxn modelId="{30B382BC-D76B-4751-9C62-B36385D15A7A}" type="presParOf" srcId="{ACEAB9CC-195F-47E0-909D-51C201FCA7AC}" destId="{A0ECB121-77D9-4932-874E-034F0BB09AB1}" srcOrd="0" destOrd="0" presId="urn:microsoft.com/office/officeart/2005/8/layout/hierarchy1"/>
    <dgm:cxn modelId="{D898C73B-0234-4D5A-9230-E0388752801D}" type="presParOf" srcId="{A0ECB121-77D9-4932-874E-034F0BB09AB1}" destId="{3B61B5D2-6D02-481D-A75B-4EC242F834DC}" srcOrd="0" destOrd="0" presId="urn:microsoft.com/office/officeart/2005/8/layout/hierarchy1"/>
    <dgm:cxn modelId="{4CDC71C7-BC66-470E-8905-F0FA8C076110}" type="presParOf" srcId="{3B61B5D2-6D02-481D-A75B-4EC242F834DC}" destId="{356BFED9-F699-4DC2-84FD-526D059F195A}" srcOrd="0" destOrd="0" presId="urn:microsoft.com/office/officeart/2005/8/layout/hierarchy1"/>
    <dgm:cxn modelId="{ABBB7F3C-D504-45A9-89DC-6FFA58EDB1E0}" type="presParOf" srcId="{3B61B5D2-6D02-481D-A75B-4EC242F834DC}" destId="{A739AD11-A257-4F6E-A46C-4EE39928986C}" srcOrd="1" destOrd="0" presId="urn:microsoft.com/office/officeart/2005/8/layout/hierarchy1"/>
    <dgm:cxn modelId="{6F05B62B-AC4B-47D3-9B13-2EF49C2BC6DF}" type="presParOf" srcId="{A0ECB121-77D9-4932-874E-034F0BB09AB1}" destId="{23C6A10E-F7A3-4130-86BD-C2A07D09DE9B}" srcOrd="1" destOrd="0" presId="urn:microsoft.com/office/officeart/2005/8/layout/hierarchy1"/>
    <dgm:cxn modelId="{EA7EA353-1F12-4584-B7A2-E775D5D49B44}" type="presParOf" srcId="{ACEAB9CC-195F-47E0-909D-51C201FCA7AC}" destId="{1957342B-B210-4EE5-B551-2E8016AE7D20}" srcOrd="1" destOrd="0" presId="urn:microsoft.com/office/officeart/2005/8/layout/hierarchy1"/>
    <dgm:cxn modelId="{360D3D72-94BD-4B8C-B9D1-408ED02679F2}" type="presParOf" srcId="{1957342B-B210-4EE5-B551-2E8016AE7D20}" destId="{134C9A7E-BFCF-4DEA-A177-A6844FE78623}" srcOrd="0" destOrd="0" presId="urn:microsoft.com/office/officeart/2005/8/layout/hierarchy1"/>
    <dgm:cxn modelId="{08E74DD9-CB9B-48E6-BB46-8DED9AD25DD7}" type="presParOf" srcId="{134C9A7E-BFCF-4DEA-A177-A6844FE78623}" destId="{EF2D8C25-D72B-4925-B6CD-B82E7C55B4DC}" srcOrd="0" destOrd="0" presId="urn:microsoft.com/office/officeart/2005/8/layout/hierarchy1"/>
    <dgm:cxn modelId="{BBFCBC6E-136B-4D2F-8F7F-82D6534ED7AF}" type="presParOf" srcId="{134C9A7E-BFCF-4DEA-A177-A6844FE78623}" destId="{4BDFF1D3-13DC-4BAA-B7D2-F90785EC8628}" srcOrd="1" destOrd="0" presId="urn:microsoft.com/office/officeart/2005/8/layout/hierarchy1"/>
    <dgm:cxn modelId="{F94A72C8-20F5-418C-BDCF-F6E3F26468CF}" type="presParOf" srcId="{1957342B-B210-4EE5-B551-2E8016AE7D20}" destId="{A2564F69-6188-44C6-96DD-DFE15C741AD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B91EFA-0017-46B3-9B5D-993CABF50680}"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9B1F6091-1A9A-4B10-ADA7-B0CD23DFF39F}">
      <dgm:prSet custT="1"/>
      <dgm:spPr/>
      <dgm:t>
        <a:bodyPr/>
        <a:lstStyle/>
        <a:p>
          <a:r>
            <a:rPr lang="ar-OM" sz="4000" dirty="0">
              <a:latin typeface="Arabic Typesetting" panose="03020402040406030203" pitchFamily="66" charset="-78"/>
              <a:cs typeface="Arabic Typesetting" panose="03020402040406030203" pitchFamily="66" charset="-78"/>
            </a:rPr>
            <a:t>3) القدرة على التحفيز :</a:t>
          </a:r>
          <a:endParaRPr lang="en-US" sz="4000" dirty="0">
            <a:latin typeface="Arabic Typesetting" panose="03020402040406030203" pitchFamily="66" charset="-78"/>
            <a:cs typeface="Arabic Typesetting" panose="03020402040406030203" pitchFamily="66" charset="-78"/>
          </a:endParaRPr>
        </a:p>
      </dgm:t>
    </dgm:pt>
    <dgm:pt modelId="{9286539D-DE89-43A8-A792-80B8F53A322B}" type="parTrans" cxnId="{88B4410F-0BA5-4479-B97F-4AB41FF5E121}">
      <dgm:prSet/>
      <dgm:spPr/>
      <dgm:t>
        <a:bodyPr/>
        <a:lstStyle/>
        <a:p>
          <a:endParaRPr lang="en-US"/>
        </a:p>
      </dgm:t>
    </dgm:pt>
    <dgm:pt modelId="{1075E909-8A8E-4B83-A9A0-6C6B5E181419}" type="sibTrans" cxnId="{88B4410F-0BA5-4479-B97F-4AB41FF5E121}">
      <dgm:prSet/>
      <dgm:spPr/>
      <dgm:t>
        <a:bodyPr/>
        <a:lstStyle/>
        <a:p>
          <a:endParaRPr lang="en-US"/>
        </a:p>
      </dgm:t>
    </dgm:pt>
    <dgm:pt modelId="{42637382-21B2-4BB4-BB83-6B7B90B1FC89}">
      <dgm:prSet custT="1"/>
      <dgm:spPr/>
      <dgm:t>
        <a:bodyPr/>
        <a:lstStyle/>
        <a:p>
          <a:r>
            <a:rPr lang="ar-OM" sz="4000" dirty="0">
              <a:latin typeface="Arabic Typesetting" panose="03020402040406030203" pitchFamily="66" charset="-78"/>
              <a:cs typeface="Arabic Typesetting" panose="03020402040406030203" pitchFamily="66" charset="-78"/>
            </a:rPr>
            <a:t>يجب أن يكون قادراً على تحفيز فريقه وتحفيزهم لتحقيق الأهداف المشتركة.</a:t>
          </a:r>
          <a:endParaRPr lang="en-US" sz="4000" dirty="0">
            <a:latin typeface="Arabic Typesetting" panose="03020402040406030203" pitchFamily="66" charset="-78"/>
            <a:cs typeface="Arabic Typesetting" panose="03020402040406030203" pitchFamily="66" charset="-78"/>
          </a:endParaRPr>
        </a:p>
      </dgm:t>
    </dgm:pt>
    <dgm:pt modelId="{8EB6568A-582A-40BD-A9C7-BBDEDD0CD89D}" type="parTrans" cxnId="{0998AA50-9D99-449B-84D0-D4D4EA8F04EE}">
      <dgm:prSet/>
      <dgm:spPr/>
      <dgm:t>
        <a:bodyPr/>
        <a:lstStyle/>
        <a:p>
          <a:endParaRPr lang="en-US"/>
        </a:p>
      </dgm:t>
    </dgm:pt>
    <dgm:pt modelId="{E9139029-7FB3-4C59-A9CC-9928E6154307}" type="sibTrans" cxnId="{0998AA50-9D99-449B-84D0-D4D4EA8F04EE}">
      <dgm:prSet/>
      <dgm:spPr/>
      <dgm:t>
        <a:bodyPr/>
        <a:lstStyle/>
        <a:p>
          <a:endParaRPr lang="en-US"/>
        </a:p>
      </dgm:t>
    </dgm:pt>
    <dgm:pt modelId="{B3CF1C6D-E19E-4FE8-BC0A-75C1A5F7E81C}" type="pres">
      <dgm:prSet presAssocID="{C8B91EFA-0017-46B3-9B5D-993CABF50680}" presName="hierChild1" presStyleCnt="0">
        <dgm:presLayoutVars>
          <dgm:chPref val="1"/>
          <dgm:dir/>
          <dgm:animOne val="branch"/>
          <dgm:animLvl val="lvl"/>
          <dgm:resizeHandles/>
        </dgm:presLayoutVars>
      </dgm:prSet>
      <dgm:spPr/>
    </dgm:pt>
    <dgm:pt modelId="{47A7BD31-E409-4239-84CE-BCE3EF9DAFCA}" type="pres">
      <dgm:prSet presAssocID="{9B1F6091-1A9A-4B10-ADA7-B0CD23DFF39F}" presName="hierRoot1" presStyleCnt="0"/>
      <dgm:spPr/>
    </dgm:pt>
    <dgm:pt modelId="{56BEE5BC-4A3A-4C74-B32F-9303FCC4D8C9}" type="pres">
      <dgm:prSet presAssocID="{9B1F6091-1A9A-4B10-ADA7-B0CD23DFF39F}" presName="composite" presStyleCnt="0"/>
      <dgm:spPr/>
    </dgm:pt>
    <dgm:pt modelId="{53B4FC09-7B36-4C33-B3CD-81FD58DECF04}" type="pres">
      <dgm:prSet presAssocID="{9B1F6091-1A9A-4B10-ADA7-B0CD23DFF39F}" presName="background" presStyleLbl="node0" presStyleIdx="0" presStyleCnt="2"/>
      <dgm:spPr/>
    </dgm:pt>
    <dgm:pt modelId="{D54C1F17-5736-4A0D-9075-26A256EFB539}" type="pres">
      <dgm:prSet presAssocID="{9B1F6091-1A9A-4B10-ADA7-B0CD23DFF39F}" presName="text" presStyleLbl="fgAcc0" presStyleIdx="0" presStyleCnt="2">
        <dgm:presLayoutVars>
          <dgm:chPref val="3"/>
        </dgm:presLayoutVars>
      </dgm:prSet>
      <dgm:spPr/>
    </dgm:pt>
    <dgm:pt modelId="{EFF19D06-380D-44EB-B8D7-C9580D48CA12}" type="pres">
      <dgm:prSet presAssocID="{9B1F6091-1A9A-4B10-ADA7-B0CD23DFF39F}" presName="hierChild2" presStyleCnt="0"/>
      <dgm:spPr/>
    </dgm:pt>
    <dgm:pt modelId="{CB98D2B4-142D-457A-93CF-BEBD647B56D4}" type="pres">
      <dgm:prSet presAssocID="{42637382-21B2-4BB4-BB83-6B7B90B1FC89}" presName="hierRoot1" presStyleCnt="0"/>
      <dgm:spPr/>
    </dgm:pt>
    <dgm:pt modelId="{A0A25446-87D9-471B-B294-4E761D35F5AA}" type="pres">
      <dgm:prSet presAssocID="{42637382-21B2-4BB4-BB83-6B7B90B1FC89}" presName="composite" presStyleCnt="0"/>
      <dgm:spPr/>
    </dgm:pt>
    <dgm:pt modelId="{0180C3A5-1BD7-4D16-993A-625F873D5C56}" type="pres">
      <dgm:prSet presAssocID="{42637382-21B2-4BB4-BB83-6B7B90B1FC89}" presName="background" presStyleLbl="node0" presStyleIdx="1" presStyleCnt="2"/>
      <dgm:spPr/>
    </dgm:pt>
    <dgm:pt modelId="{CA0CC9D4-288F-415B-880C-078D9599A833}" type="pres">
      <dgm:prSet presAssocID="{42637382-21B2-4BB4-BB83-6B7B90B1FC89}" presName="text" presStyleLbl="fgAcc0" presStyleIdx="1" presStyleCnt="2">
        <dgm:presLayoutVars>
          <dgm:chPref val="3"/>
        </dgm:presLayoutVars>
      </dgm:prSet>
      <dgm:spPr/>
    </dgm:pt>
    <dgm:pt modelId="{53A9C176-E0F7-4811-ACD2-17C0D160AB21}" type="pres">
      <dgm:prSet presAssocID="{42637382-21B2-4BB4-BB83-6B7B90B1FC89}" presName="hierChild2" presStyleCnt="0"/>
      <dgm:spPr/>
    </dgm:pt>
  </dgm:ptLst>
  <dgm:cxnLst>
    <dgm:cxn modelId="{093B9C0A-B373-45EE-A4D2-22DD72A5BDBF}" type="presOf" srcId="{C8B91EFA-0017-46B3-9B5D-993CABF50680}" destId="{B3CF1C6D-E19E-4FE8-BC0A-75C1A5F7E81C}" srcOrd="0" destOrd="0" presId="urn:microsoft.com/office/officeart/2005/8/layout/hierarchy1"/>
    <dgm:cxn modelId="{88B4410F-0BA5-4479-B97F-4AB41FF5E121}" srcId="{C8B91EFA-0017-46B3-9B5D-993CABF50680}" destId="{9B1F6091-1A9A-4B10-ADA7-B0CD23DFF39F}" srcOrd="0" destOrd="0" parTransId="{9286539D-DE89-43A8-A792-80B8F53A322B}" sibTransId="{1075E909-8A8E-4B83-A9A0-6C6B5E181419}"/>
    <dgm:cxn modelId="{9E317321-798E-40D6-A9D8-3EA5522F8372}" type="presOf" srcId="{42637382-21B2-4BB4-BB83-6B7B90B1FC89}" destId="{CA0CC9D4-288F-415B-880C-078D9599A833}" srcOrd="0" destOrd="0" presId="urn:microsoft.com/office/officeart/2005/8/layout/hierarchy1"/>
    <dgm:cxn modelId="{0998AA50-9D99-449B-84D0-D4D4EA8F04EE}" srcId="{C8B91EFA-0017-46B3-9B5D-993CABF50680}" destId="{42637382-21B2-4BB4-BB83-6B7B90B1FC89}" srcOrd="1" destOrd="0" parTransId="{8EB6568A-582A-40BD-A9C7-BBDEDD0CD89D}" sibTransId="{E9139029-7FB3-4C59-A9CC-9928E6154307}"/>
    <dgm:cxn modelId="{DF509D88-5EE0-4364-BCAE-252703A165FB}" type="presOf" srcId="{9B1F6091-1A9A-4B10-ADA7-B0CD23DFF39F}" destId="{D54C1F17-5736-4A0D-9075-26A256EFB539}" srcOrd="0" destOrd="0" presId="urn:microsoft.com/office/officeart/2005/8/layout/hierarchy1"/>
    <dgm:cxn modelId="{EDA894F5-0557-4196-AC2F-E824F29BB79F}" type="presParOf" srcId="{B3CF1C6D-E19E-4FE8-BC0A-75C1A5F7E81C}" destId="{47A7BD31-E409-4239-84CE-BCE3EF9DAFCA}" srcOrd="0" destOrd="0" presId="urn:microsoft.com/office/officeart/2005/8/layout/hierarchy1"/>
    <dgm:cxn modelId="{898F5D5A-DA11-4A8E-9DD2-91E7A8F9DF80}" type="presParOf" srcId="{47A7BD31-E409-4239-84CE-BCE3EF9DAFCA}" destId="{56BEE5BC-4A3A-4C74-B32F-9303FCC4D8C9}" srcOrd="0" destOrd="0" presId="urn:microsoft.com/office/officeart/2005/8/layout/hierarchy1"/>
    <dgm:cxn modelId="{56BBDBD9-41E3-4E1D-B301-F0641CCB1B56}" type="presParOf" srcId="{56BEE5BC-4A3A-4C74-B32F-9303FCC4D8C9}" destId="{53B4FC09-7B36-4C33-B3CD-81FD58DECF04}" srcOrd="0" destOrd="0" presId="urn:microsoft.com/office/officeart/2005/8/layout/hierarchy1"/>
    <dgm:cxn modelId="{E4A1BF93-5661-45E7-8232-8FE57AEDF04B}" type="presParOf" srcId="{56BEE5BC-4A3A-4C74-B32F-9303FCC4D8C9}" destId="{D54C1F17-5736-4A0D-9075-26A256EFB539}" srcOrd="1" destOrd="0" presId="urn:microsoft.com/office/officeart/2005/8/layout/hierarchy1"/>
    <dgm:cxn modelId="{944CE2EC-3788-4CE0-BC8F-4B9CE098ED79}" type="presParOf" srcId="{47A7BD31-E409-4239-84CE-BCE3EF9DAFCA}" destId="{EFF19D06-380D-44EB-B8D7-C9580D48CA12}" srcOrd="1" destOrd="0" presId="urn:microsoft.com/office/officeart/2005/8/layout/hierarchy1"/>
    <dgm:cxn modelId="{51DD7A07-69F4-45D6-ACB5-51DFA2F68A72}" type="presParOf" srcId="{B3CF1C6D-E19E-4FE8-BC0A-75C1A5F7E81C}" destId="{CB98D2B4-142D-457A-93CF-BEBD647B56D4}" srcOrd="1" destOrd="0" presId="urn:microsoft.com/office/officeart/2005/8/layout/hierarchy1"/>
    <dgm:cxn modelId="{78C13105-DE2D-44C2-A9E3-FBED7A03A5ED}" type="presParOf" srcId="{CB98D2B4-142D-457A-93CF-BEBD647B56D4}" destId="{A0A25446-87D9-471B-B294-4E761D35F5AA}" srcOrd="0" destOrd="0" presId="urn:microsoft.com/office/officeart/2005/8/layout/hierarchy1"/>
    <dgm:cxn modelId="{958ECF46-52A6-43C0-A0C4-C69B00DD3922}" type="presParOf" srcId="{A0A25446-87D9-471B-B294-4E761D35F5AA}" destId="{0180C3A5-1BD7-4D16-993A-625F873D5C56}" srcOrd="0" destOrd="0" presId="urn:microsoft.com/office/officeart/2005/8/layout/hierarchy1"/>
    <dgm:cxn modelId="{2E2678AA-1AAF-40E8-8201-FBC8DC290121}" type="presParOf" srcId="{A0A25446-87D9-471B-B294-4E761D35F5AA}" destId="{CA0CC9D4-288F-415B-880C-078D9599A833}" srcOrd="1" destOrd="0" presId="urn:microsoft.com/office/officeart/2005/8/layout/hierarchy1"/>
    <dgm:cxn modelId="{4B9FC04E-260F-4520-964A-0BE17DEE6E4A}" type="presParOf" srcId="{CB98D2B4-142D-457A-93CF-BEBD647B56D4}" destId="{53A9C176-E0F7-4811-ACD2-17C0D160AB2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9AB1AF-533A-4D0D-8A52-2DD670029608}"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DD673978-5645-4E90-B2D1-AD99FBC01296}">
      <dgm:prSet custT="1"/>
      <dgm:spPr/>
      <dgm:t>
        <a:bodyPr/>
        <a:lstStyle/>
        <a:p>
          <a:r>
            <a:rPr lang="ar-OM" sz="4000" dirty="0">
              <a:latin typeface="Arabic Typesetting" panose="03020402040406030203" pitchFamily="66" charset="-78"/>
              <a:cs typeface="Arabic Typesetting" panose="03020402040406030203" pitchFamily="66" charset="-78"/>
            </a:rPr>
            <a:t>4) المرونة: </a:t>
          </a:r>
          <a:endParaRPr lang="en-US" sz="4000" dirty="0">
            <a:latin typeface="Arabic Typesetting" panose="03020402040406030203" pitchFamily="66" charset="-78"/>
            <a:cs typeface="Arabic Typesetting" panose="03020402040406030203" pitchFamily="66" charset="-78"/>
          </a:endParaRPr>
        </a:p>
      </dgm:t>
    </dgm:pt>
    <dgm:pt modelId="{76DDB114-314D-4F0B-A773-417D44393E76}" type="parTrans" cxnId="{5995A250-9CAB-4244-8EA1-1534AF722B32}">
      <dgm:prSet/>
      <dgm:spPr/>
      <dgm:t>
        <a:bodyPr/>
        <a:lstStyle/>
        <a:p>
          <a:endParaRPr lang="en-US"/>
        </a:p>
      </dgm:t>
    </dgm:pt>
    <dgm:pt modelId="{CAA16127-D379-44F8-A417-13CB7710A4A3}" type="sibTrans" cxnId="{5995A250-9CAB-4244-8EA1-1534AF722B32}">
      <dgm:prSet/>
      <dgm:spPr/>
      <dgm:t>
        <a:bodyPr/>
        <a:lstStyle/>
        <a:p>
          <a:endParaRPr lang="en-US"/>
        </a:p>
      </dgm:t>
    </dgm:pt>
    <dgm:pt modelId="{3BCED2FD-779E-47E9-9BDE-70459FDAE386}">
      <dgm:prSet custT="1"/>
      <dgm:spPr/>
      <dgm:t>
        <a:bodyPr/>
        <a:lstStyle/>
        <a:p>
          <a:r>
            <a:rPr lang="ar-OM" sz="4000" dirty="0">
              <a:latin typeface="Arabic Typesetting" panose="03020402040406030203" pitchFamily="66" charset="-78"/>
              <a:cs typeface="Arabic Typesetting" panose="03020402040406030203" pitchFamily="66" charset="-78"/>
            </a:rPr>
            <a:t>يجب أن يكون قادراً على التكيف مع التغييرات والتحديات الجديدة.</a:t>
          </a:r>
          <a:endParaRPr lang="en-US" sz="4000" dirty="0">
            <a:latin typeface="Arabic Typesetting" panose="03020402040406030203" pitchFamily="66" charset="-78"/>
            <a:cs typeface="Arabic Typesetting" panose="03020402040406030203" pitchFamily="66" charset="-78"/>
          </a:endParaRPr>
        </a:p>
      </dgm:t>
    </dgm:pt>
    <dgm:pt modelId="{979507F9-0ADC-41F5-B25B-8E8612B1A666}" type="parTrans" cxnId="{505A11DC-C2E2-4026-AACE-812FDEF54EEA}">
      <dgm:prSet/>
      <dgm:spPr/>
      <dgm:t>
        <a:bodyPr/>
        <a:lstStyle/>
        <a:p>
          <a:endParaRPr lang="en-US"/>
        </a:p>
      </dgm:t>
    </dgm:pt>
    <dgm:pt modelId="{0861BFF3-6381-4E88-AC05-85E1552AA2CC}" type="sibTrans" cxnId="{505A11DC-C2E2-4026-AACE-812FDEF54EEA}">
      <dgm:prSet/>
      <dgm:spPr/>
      <dgm:t>
        <a:bodyPr/>
        <a:lstStyle/>
        <a:p>
          <a:endParaRPr lang="en-US"/>
        </a:p>
      </dgm:t>
    </dgm:pt>
    <dgm:pt modelId="{CFA698A6-4000-483C-8C7D-E55AA26441D9}" type="pres">
      <dgm:prSet presAssocID="{C99AB1AF-533A-4D0D-8A52-2DD670029608}" presName="hierChild1" presStyleCnt="0">
        <dgm:presLayoutVars>
          <dgm:chPref val="1"/>
          <dgm:dir/>
          <dgm:animOne val="branch"/>
          <dgm:animLvl val="lvl"/>
          <dgm:resizeHandles/>
        </dgm:presLayoutVars>
      </dgm:prSet>
      <dgm:spPr/>
    </dgm:pt>
    <dgm:pt modelId="{396C5BEA-7658-4635-9570-D875AEF47A70}" type="pres">
      <dgm:prSet presAssocID="{DD673978-5645-4E90-B2D1-AD99FBC01296}" presName="hierRoot1" presStyleCnt="0"/>
      <dgm:spPr/>
    </dgm:pt>
    <dgm:pt modelId="{BEB93778-EAA4-4260-AFF5-163E6301B954}" type="pres">
      <dgm:prSet presAssocID="{DD673978-5645-4E90-B2D1-AD99FBC01296}" presName="composite" presStyleCnt="0"/>
      <dgm:spPr/>
    </dgm:pt>
    <dgm:pt modelId="{AAA4080A-B18A-4AC7-A56C-FA2BBE9C8E57}" type="pres">
      <dgm:prSet presAssocID="{DD673978-5645-4E90-B2D1-AD99FBC01296}" presName="background" presStyleLbl="node0" presStyleIdx="0" presStyleCnt="2"/>
      <dgm:spPr/>
    </dgm:pt>
    <dgm:pt modelId="{8EF6A0CB-8E1C-4A04-99FF-ECD326D91121}" type="pres">
      <dgm:prSet presAssocID="{DD673978-5645-4E90-B2D1-AD99FBC01296}" presName="text" presStyleLbl="fgAcc0" presStyleIdx="0" presStyleCnt="2" custLinFactNeighborX="-960" custLinFactNeighborY="-710">
        <dgm:presLayoutVars>
          <dgm:chPref val="3"/>
        </dgm:presLayoutVars>
      </dgm:prSet>
      <dgm:spPr/>
    </dgm:pt>
    <dgm:pt modelId="{6E673E61-6C5E-4D98-B28D-D4BC06F2F932}" type="pres">
      <dgm:prSet presAssocID="{DD673978-5645-4E90-B2D1-AD99FBC01296}" presName="hierChild2" presStyleCnt="0"/>
      <dgm:spPr/>
    </dgm:pt>
    <dgm:pt modelId="{D6E92DEF-3D22-4887-9A52-383738E97002}" type="pres">
      <dgm:prSet presAssocID="{3BCED2FD-779E-47E9-9BDE-70459FDAE386}" presName="hierRoot1" presStyleCnt="0"/>
      <dgm:spPr/>
    </dgm:pt>
    <dgm:pt modelId="{F45E9C38-D06C-4405-8806-B1E6C79B4FB8}" type="pres">
      <dgm:prSet presAssocID="{3BCED2FD-779E-47E9-9BDE-70459FDAE386}" presName="composite" presStyleCnt="0"/>
      <dgm:spPr/>
    </dgm:pt>
    <dgm:pt modelId="{32781A81-BE88-411F-921C-9ED6401247D9}" type="pres">
      <dgm:prSet presAssocID="{3BCED2FD-779E-47E9-9BDE-70459FDAE386}" presName="background" presStyleLbl="node0" presStyleIdx="1" presStyleCnt="2"/>
      <dgm:spPr/>
    </dgm:pt>
    <dgm:pt modelId="{BBBB4D57-2D73-4639-A290-1D3E8544B5FB}" type="pres">
      <dgm:prSet presAssocID="{3BCED2FD-779E-47E9-9BDE-70459FDAE386}" presName="text" presStyleLbl="fgAcc0" presStyleIdx="1" presStyleCnt="2">
        <dgm:presLayoutVars>
          <dgm:chPref val="3"/>
        </dgm:presLayoutVars>
      </dgm:prSet>
      <dgm:spPr/>
    </dgm:pt>
    <dgm:pt modelId="{651441E8-D8C6-4A4F-AD35-61A454734F3F}" type="pres">
      <dgm:prSet presAssocID="{3BCED2FD-779E-47E9-9BDE-70459FDAE386}" presName="hierChild2" presStyleCnt="0"/>
      <dgm:spPr/>
    </dgm:pt>
  </dgm:ptLst>
  <dgm:cxnLst>
    <dgm:cxn modelId="{4933DD11-7770-4ECE-911A-D01F77A86322}" type="presOf" srcId="{C99AB1AF-533A-4D0D-8A52-2DD670029608}" destId="{CFA698A6-4000-483C-8C7D-E55AA26441D9}" srcOrd="0" destOrd="0" presId="urn:microsoft.com/office/officeart/2005/8/layout/hierarchy1"/>
    <dgm:cxn modelId="{1BBB196A-07EC-45B9-A118-727374AA8DAE}" type="presOf" srcId="{3BCED2FD-779E-47E9-9BDE-70459FDAE386}" destId="{BBBB4D57-2D73-4639-A290-1D3E8544B5FB}" srcOrd="0" destOrd="0" presId="urn:microsoft.com/office/officeart/2005/8/layout/hierarchy1"/>
    <dgm:cxn modelId="{5995A250-9CAB-4244-8EA1-1534AF722B32}" srcId="{C99AB1AF-533A-4D0D-8A52-2DD670029608}" destId="{DD673978-5645-4E90-B2D1-AD99FBC01296}" srcOrd="0" destOrd="0" parTransId="{76DDB114-314D-4F0B-A773-417D44393E76}" sibTransId="{CAA16127-D379-44F8-A417-13CB7710A4A3}"/>
    <dgm:cxn modelId="{DBE16375-28C6-462B-884C-12DB84823F2B}" type="presOf" srcId="{DD673978-5645-4E90-B2D1-AD99FBC01296}" destId="{8EF6A0CB-8E1C-4A04-99FF-ECD326D91121}" srcOrd="0" destOrd="0" presId="urn:microsoft.com/office/officeart/2005/8/layout/hierarchy1"/>
    <dgm:cxn modelId="{505A11DC-C2E2-4026-AACE-812FDEF54EEA}" srcId="{C99AB1AF-533A-4D0D-8A52-2DD670029608}" destId="{3BCED2FD-779E-47E9-9BDE-70459FDAE386}" srcOrd="1" destOrd="0" parTransId="{979507F9-0ADC-41F5-B25B-8E8612B1A666}" sibTransId="{0861BFF3-6381-4E88-AC05-85E1552AA2CC}"/>
    <dgm:cxn modelId="{0593B48B-192E-46F6-9FAA-EC77E0F595D6}" type="presParOf" srcId="{CFA698A6-4000-483C-8C7D-E55AA26441D9}" destId="{396C5BEA-7658-4635-9570-D875AEF47A70}" srcOrd="0" destOrd="0" presId="urn:microsoft.com/office/officeart/2005/8/layout/hierarchy1"/>
    <dgm:cxn modelId="{1DE5D42D-943C-4E6C-A245-5F700B73D808}" type="presParOf" srcId="{396C5BEA-7658-4635-9570-D875AEF47A70}" destId="{BEB93778-EAA4-4260-AFF5-163E6301B954}" srcOrd="0" destOrd="0" presId="urn:microsoft.com/office/officeart/2005/8/layout/hierarchy1"/>
    <dgm:cxn modelId="{0E8A6C8F-F6FB-47C1-BFFA-9BDA2FA7BCD1}" type="presParOf" srcId="{BEB93778-EAA4-4260-AFF5-163E6301B954}" destId="{AAA4080A-B18A-4AC7-A56C-FA2BBE9C8E57}" srcOrd="0" destOrd="0" presId="urn:microsoft.com/office/officeart/2005/8/layout/hierarchy1"/>
    <dgm:cxn modelId="{E470108A-6535-412A-97B7-E741DC1F2465}" type="presParOf" srcId="{BEB93778-EAA4-4260-AFF5-163E6301B954}" destId="{8EF6A0CB-8E1C-4A04-99FF-ECD326D91121}" srcOrd="1" destOrd="0" presId="urn:microsoft.com/office/officeart/2005/8/layout/hierarchy1"/>
    <dgm:cxn modelId="{E33D7C0A-F69E-438D-9D88-7717D4C3939B}" type="presParOf" srcId="{396C5BEA-7658-4635-9570-D875AEF47A70}" destId="{6E673E61-6C5E-4D98-B28D-D4BC06F2F932}" srcOrd="1" destOrd="0" presId="urn:microsoft.com/office/officeart/2005/8/layout/hierarchy1"/>
    <dgm:cxn modelId="{6F350847-618F-48D1-8E9B-81773E90E354}" type="presParOf" srcId="{CFA698A6-4000-483C-8C7D-E55AA26441D9}" destId="{D6E92DEF-3D22-4887-9A52-383738E97002}" srcOrd="1" destOrd="0" presId="urn:microsoft.com/office/officeart/2005/8/layout/hierarchy1"/>
    <dgm:cxn modelId="{6BE999F3-0308-473E-9F07-DF0D0D2F7DAB}" type="presParOf" srcId="{D6E92DEF-3D22-4887-9A52-383738E97002}" destId="{F45E9C38-D06C-4405-8806-B1E6C79B4FB8}" srcOrd="0" destOrd="0" presId="urn:microsoft.com/office/officeart/2005/8/layout/hierarchy1"/>
    <dgm:cxn modelId="{1E0BA1BB-019C-4957-9F02-A387601C874D}" type="presParOf" srcId="{F45E9C38-D06C-4405-8806-B1E6C79B4FB8}" destId="{32781A81-BE88-411F-921C-9ED6401247D9}" srcOrd="0" destOrd="0" presId="urn:microsoft.com/office/officeart/2005/8/layout/hierarchy1"/>
    <dgm:cxn modelId="{83F16BA4-E38A-4766-8C3F-46BB6B6295E4}" type="presParOf" srcId="{F45E9C38-D06C-4405-8806-B1E6C79B4FB8}" destId="{BBBB4D57-2D73-4639-A290-1D3E8544B5FB}" srcOrd="1" destOrd="0" presId="urn:microsoft.com/office/officeart/2005/8/layout/hierarchy1"/>
    <dgm:cxn modelId="{007ED21F-A4E0-4D26-8BEA-BE1FF4EA200C}" type="presParOf" srcId="{D6E92DEF-3D22-4887-9A52-383738E97002}" destId="{651441E8-D8C6-4A4F-AD35-61A454734F3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AA71B3E-12D0-4BA1-B323-A515EC543DD8}"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D8A14592-E9F3-4719-BD1D-AC8D6B6B9DF6}">
      <dgm:prSet custT="1"/>
      <dgm:spPr/>
      <dgm:t>
        <a:bodyPr/>
        <a:lstStyle/>
        <a:p>
          <a:r>
            <a:rPr lang="ar-OM" sz="4000" dirty="0">
              <a:latin typeface="Arabic Typesetting" panose="03020402040406030203" pitchFamily="66" charset="-78"/>
              <a:cs typeface="Arabic Typesetting" panose="03020402040406030203" pitchFamily="66" charset="-78"/>
            </a:rPr>
            <a:t>5) تقدير الآخرين : </a:t>
          </a:r>
          <a:endParaRPr lang="en-US" sz="4000" dirty="0">
            <a:latin typeface="Arabic Typesetting" panose="03020402040406030203" pitchFamily="66" charset="-78"/>
            <a:cs typeface="Arabic Typesetting" panose="03020402040406030203" pitchFamily="66" charset="-78"/>
          </a:endParaRPr>
        </a:p>
      </dgm:t>
    </dgm:pt>
    <dgm:pt modelId="{4FE6B9B8-4E6C-4CA9-9A51-DF6D2DBBA65A}" type="parTrans" cxnId="{037E70AE-A007-48D7-A900-407513AD608D}">
      <dgm:prSet/>
      <dgm:spPr/>
      <dgm:t>
        <a:bodyPr/>
        <a:lstStyle/>
        <a:p>
          <a:endParaRPr lang="en-US"/>
        </a:p>
      </dgm:t>
    </dgm:pt>
    <dgm:pt modelId="{2DF269A1-727E-4A58-9774-05812DE0C575}" type="sibTrans" cxnId="{037E70AE-A007-48D7-A900-407513AD608D}">
      <dgm:prSet/>
      <dgm:spPr/>
      <dgm:t>
        <a:bodyPr/>
        <a:lstStyle/>
        <a:p>
          <a:endParaRPr lang="en-US"/>
        </a:p>
      </dgm:t>
    </dgm:pt>
    <dgm:pt modelId="{E9A5AE14-804E-470C-BF86-686A9E02C96E}">
      <dgm:prSet custT="1"/>
      <dgm:spPr/>
      <dgm:t>
        <a:bodyPr/>
        <a:lstStyle/>
        <a:p>
          <a:r>
            <a:rPr lang="ar-OM" sz="4000" dirty="0">
              <a:latin typeface="Arabic Typesetting" panose="03020402040406030203" pitchFamily="66" charset="-78"/>
              <a:cs typeface="Arabic Typesetting" panose="03020402040406030203" pitchFamily="66" charset="-78"/>
            </a:rPr>
            <a:t>يجب أن يقدر </a:t>
          </a:r>
          <a:r>
            <a:rPr lang="ar-OM" sz="4000">
              <a:latin typeface="Arabic Typesetting" panose="03020402040406030203" pitchFamily="66" charset="-78"/>
              <a:cs typeface="Arabic Typesetting" panose="03020402040406030203" pitchFamily="66" charset="-78"/>
            </a:rPr>
            <a:t>جهود أعضاء </a:t>
          </a:r>
          <a:r>
            <a:rPr lang="ar-OM" sz="4000" dirty="0">
              <a:latin typeface="Arabic Typesetting" panose="03020402040406030203" pitchFamily="66" charset="-78"/>
              <a:cs typeface="Arabic Typesetting" panose="03020402040406030203" pitchFamily="66" charset="-78"/>
            </a:rPr>
            <a:t>الفريق ويعترف بها. </a:t>
          </a:r>
          <a:endParaRPr lang="en-US" sz="4000" dirty="0">
            <a:latin typeface="Arabic Typesetting" panose="03020402040406030203" pitchFamily="66" charset="-78"/>
            <a:cs typeface="Arabic Typesetting" panose="03020402040406030203" pitchFamily="66" charset="-78"/>
          </a:endParaRPr>
        </a:p>
      </dgm:t>
    </dgm:pt>
    <dgm:pt modelId="{0D8DB0D7-564A-4210-892D-5B5E9B574AF7}" type="parTrans" cxnId="{8D13A514-E4F6-4C40-A4EB-6C39C39C2C23}">
      <dgm:prSet/>
      <dgm:spPr/>
      <dgm:t>
        <a:bodyPr/>
        <a:lstStyle/>
        <a:p>
          <a:endParaRPr lang="en-US"/>
        </a:p>
      </dgm:t>
    </dgm:pt>
    <dgm:pt modelId="{837B476D-2AC0-456B-A812-EB75DFCC9DA8}" type="sibTrans" cxnId="{8D13A514-E4F6-4C40-A4EB-6C39C39C2C23}">
      <dgm:prSet/>
      <dgm:spPr/>
      <dgm:t>
        <a:bodyPr/>
        <a:lstStyle/>
        <a:p>
          <a:endParaRPr lang="en-US"/>
        </a:p>
      </dgm:t>
    </dgm:pt>
    <dgm:pt modelId="{B40C5EE6-0022-4F99-B4A0-9C2BB6BFAA0F}" type="pres">
      <dgm:prSet presAssocID="{5AA71B3E-12D0-4BA1-B323-A515EC543DD8}" presName="hierChild1" presStyleCnt="0">
        <dgm:presLayoutVars>
          <dgm:chPref val="1"/>
          <dgm:dir/>
          <dgm:animOne val="branch"/>
          <dgm:animLvl val="lvl"/>
          <dgm:resizeHandles/>
        </dgm:presLayoutVars>
      </dgm:prSet>
      <dgm:spPr/>
    </dgm:pt>
    <dgm:pt modelId="{9690DE9E-A031-4797-B24B-E55A668486D7}" type="pres">
      <dgm:prSet presAssocID="{D8A14592-E9F3-4719-BD1D-AC8D6B6B9DF6}" presName="hierRoot1" presStyleCnt="0"/>
      <dgm:spPr/>
    </dgm:pt>
    <dgm:pt modelId="{7E8955B4-9E90-4EE0-B2AB-35E6C4945028}" type="pres">
      <dgm:prSet presAssocID="{D8A14592-E9F3-4719-BD1D-AC8D6B6B9DF6}" presName="composite" presStyleCnt="0"/>
      <dgm:spPr/>
    </dgm:pt>
    <dgm:pt modelId="{786B58FE-7EFD-4FCC-8C69-3145BDC26B26}" type="pres">
      <dgm:prSet presAssocID="{D8A14592-E9F3-4719-BD1D-AC8D6B6B9DF6}" presName="background" presStyleLbl="node0" presStyleIdx="0" presStyleCnt="2"/>
      <dgm:spPr/>
    </dgm:pt>
    <dgm:pt modelId="{BEA6C121-F1E4-4F83-9AA4-6F003F0A1E4C}" type="pres">
      <dgm:prSet presAssocID="{D8A14592-E9F3-4719-BD1D-AC8D6B6B9DF6}" presName="text" presStyleLbl="fgAcc0" presStyleIdx="0" presStyleCnt="2">
        <dgm:presLayoutVars>
          <dgm:chPref val="3"/>
        </dgm:presLayoutVars>
      </dgm:prSet>
      <dgm:spPr/>
    </dgm:pt>
    <dgm:pt modelId="{C1FDE835-0A01-4C27-AE3F-E1002EE7CA84}" type="pres">
      <dgm:prSet presAssocID="{D8A14592-E9F3-4719-BD1D-AC8D6B6B9DF6}" presName="hierChild2" presStyleCnt="0"/>
      <dgm:spPr/>
    </dgm:pt>
    <dgm:pt modelId="{405DA0F7-490D-45B0-990B-3C8E238F9AB4}" type="pres">
      <dgm:prSet presAssocID="{E9A5AE14-804E-470C-BF86-686A9E02C96E}" presName="hierRoot1" presStyleCnt="0"/>
      <dgm:spPr/>
    </dgm:pt>
    <dgm:pt modelId="{4B1FDB97-8691-4D4C-B7C9-AFE4F9CDF2BD}" type="pres">
      <dgm:prSet presAssocID="{E9A5AE14-804E-470C-BF86-686A9E02C96E}" presName="composite" presStyleCnt="0"/>
      <dgm:spPr/>
    </dgm:pt>
    <dgm:pt modelId="{E4FF510B-352D-4CAC-BDF1-C58D597931CE}" type="pres">
      <dgm:prSet presAssocID="{E9A5AE14-804E-470C-BF86-686A9E02C96E}" presName="background" presStyleLbl="node0" presStyleIdx="1" presStyleCnt="2"/>
      <dgm:spPr/>
    </dgm:pt>
    <dgm:pt modelId="{F0291D81-83AB-4F1A-9CA8-5F3ECA7401EE}" type="pres">
      <dgm:prSet presAssocID="{E9A5AE14-804E-470C-BF86-686A9E02C96E}" presName="text" presStyleLbl="fgAcc0" presStyleIdx="1" presStyleCnt="2">
        <dgm:presLayoutVars>
          <dgm:chPref val="3"/>
        </dgm:presLayoutVars>
      </dgm:prSet>
      <dgm:spPr/>
    </dgm:pt>
    <dgm:pt modelId="{3433DA92-3CD0-4D9A-97B2-E4ADE6B1BB9A}" type="pres">
      <dgm:prSet presAssocID="{E9A5AE14-804E-470C-BF86-686A9E02C96E}" presName="hierChild2" presStyleCnt="0"/>
      <dgm:spPr/>
    </dgm:pt>
  </dgm:ptLst>
  <dgm:cxnLst>
    <dgm:cxn modelId="{8D13A514-E4F6-4C40-A4EB-6C39C39C2C23}" srcId="{5AA71B3E-12D0-4BA1-B323-A515EC543DD8}" destId="{E9A5AE14-804E-470C-BF86-686A9E02C96E}" srcOrd="1" destOrd="0" parTransId="{0D8DB0D7-564A-4210-892D-5B5E9B574AF7}" sibTransId="{837B476D-2AC0-456B-A812-EB75DFCC9DA8}"/>
    <dgm:cxn modelId="{19CB4C33-C55B-4CCA-96CE-FFC209411ECA}" type="presOf" srcId="{5AA71B3E-12D0-4BA1-B323-A515EC543DD8}" destId="{B40C5EE6-0022-4F99-B4A0-9C2BB6BFAA0F}" srcOrd="0" destOrd="0" presId="urn:microsoft.com/office/officeart/2005/8/layout/hierarchy1"/>
    <dgm:cxn modelId="{A0832084-789B-49F7-B8B7-D81DED7AE819}" type="presOf" srcId="{D8A14592-E9F3-4719-BD1D-AC8D6B6B9DF6}" destId="{BEA6C121-F1E4-4F83-9AA4-6F003F0A1E4C}" srcOrd="0" destOrd="0" presId="urn:microsoft.com/office/officeart/2005/8/layout/hierarchy1"/>
    <dgm:cxn modelId="{037E70AE-A007-48D7-A900-407513AD608D}" srcId="{5AA71B3E-12D0-4BA1-B323-A515EC543DD8}" destId="{D8A14592-E9F3-4719-BD1D-AC8D6B6B9DF6}" srcOrd="0" destOrd="0" parTransId="{4FE6B9B8-4E6C-4CA9-9A51-DF6D2DBBA65A}" sibTransId="{2DF269A1-727E-4A58-9774-05812DE0C575}"/>
    <dgm:cxn modelId="{E50DE8C0-CE37-4F28-9D1D-FC68F2CAF307}" type="presOf" srcId="{E9A5AE14-804E-470C-BF86-686A9E02C96E}" destId="{F0291D81-83AB-4F1A-9CA8-5F3ECA7401EE}" srcOrd="0" destOrd="0" presId="urn:microsoft.com/office/officeart/2005/8/layout/hierarchy1"/>
    <dgm:cxn modelId="{5E7D453F-4F14-4A6E-8949-488767FFEA11}" type="presParOf" srcId="{B40C5EE6-0022-4F99-B4A0-9C2BB6BFAA0F}" destId="{9690DE9E-A031-4797-B24B-E55A668486D7}" srcOrd="0" destOrd="0" presId="urn:microsoft.com/office/officeart/2005/8/layout/hierarchy1"/>
    <dgm:cxn modelId="{6F17F793-52AA-44E3-9D86-689510CD4336}" type="presParOf" srcId="{9690DE9E-A031-4797-B24B-E55A668486D7}" destId="{7E8955B4-9E90-4EE0-B2AB-35E6C4945028}" srcOrd="0" destOrd="0" presId="urn:microsoft.com/office/officeart/2005/8/layout/hierarchy1"/>
    <dgm:cxn modelId="{775FB757-71F4-4126-9C90-52CEA021C149}" type="presParOf" srcId="{7E8955B4-9E90-4EE0-B2AB-35E6C4945028}" destId="{786B58FE-7EFD-4FCC-8C69-3145BDC26B26}" srcOrd="0" destOrd="0" presId="urn:microsoft.com/office/officeart/2005/8/layout/hierarchy1"/>
    <dgm:cxn modelId="{B7AD2258-E8E8-42B3-A68A-7B04D7648025}" type="presParOf" srcId="{7E8955B4-9E90-4EE0-B2AB-35E6C4945028}" destId="{BEA6C121-F1E4-4F83-9AA4-6F003F0A1E4C}" srcOrd="1" destOrd="0" presId="urn:microsoft.com/office/officeart/2005/8/layout/hierarchy1"/>
    <dgm:cxn modelId="{477A4AF6-7133-4650-99B2-11C607BD2A44}" type="presParOf" srcId="{9690DE9E-A031-4797-B24B-E55A668486D7}" destId="{C1FDE835-0A01-4C27-AE3F-E1002EE7CA84}" srcOrd="1" destOrd="0" presId="urn:microsoft.com/office/officeart/2005/8/layout/hierarchy1"/>
    <dgm:cxn modelId="{726FBC77-8F15-4EAE-BE10-7F5B46FA8CC9}" type="presParOf" srcId="{B40C5EE6-0022-4F99-B4A0-9C2BB6BFAA0F}" destId="{405DA0F7-490D-45B0-990B-3C8E238F9AB4}" srcOrd="1" destOrd="0" presId="urn:microsoft.com/office/officeart/2005/8/layout/hierarchy1"/>
    <dgm:cxn modelId="{A1A850D0-ED92-4C57-B026-058811CD8718}" type="presParOf" srcId="{405DA0F7-490D-45B0-990B-3C8E238F9AB4}" destId="{4B1FDB97-8691-4D4C-B7C9-AFE4F9CDF2BD}" srcOrd="0" destOrd="0" presId="urn:microsoft.com/office/officeart/2005/8/layout/hierarchy1"/>
    <dgm:cxn modelId="{3A9181E1-DB80-4595-8170-D98869265966}" type="presParOf" srcId="{4B1FDB97-8691-4D4C-B7C9-AFE4F9CDF2BD}" destId="{E4FF510B-352D-4CAC-BDF1-C58D597931CE}" srcOrd="0" destOrd="0" presId="urn:microsoft.com/office/officeart/2005/8/layout/hierarchy1"/>
    <dgm:cxn modelId="{5CF77534-C189-47D8-A3A7-3D01DAB7622E}" type="presParOf" srcId="{4B1FDB97-8691-4D4C-B7C9-AFE4F9CDF2BD}" destId="{F0291D81-83AB-4F1A-9CA8-5F3ECA7401EE}" srcOrd="1" destOrd="0" presId="urn:microsoft.com/office/officeart/2005/8/layout/hierarchy1"/>
    <dgm:cxn modelId="{CC92E1AF-83DB-4B7E-8E92-93CBB9B1B9F2}" type="presParOf" srcId="{405DA0F7-490D-45B0-990B-3C8E238F9AB4}" destId="{3433DA92-3CD0-4D9A-97B2-E4ADE6B1BB9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2D4989E-195A-4AF2-9310-DE75D218EB39}"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7A415140-08A7-4D6D-9CB6-23CE6B64FD9F}">
      <dgm:prSet custT="1"/>
      <dgm:spPr/>
      <dgm:t>
        <a:bodyPr/>
        <a:lstStyle/>
        <a:p>
          <a:r>
            <a:rPr lang="ar-OM" sz="4000" dirty="0">
              <a:latin typeface="Arabic Typesetting" panose="03020402040406030203" pitchFamily="66" charset="-78"/>
              <a:cs typeface="Arabic Typesetting" panose="03020402040406030203" pitchFamily="66" charset="-78"/>
            </a:rPr>
            <a:t>6) القدرة على اتخاذ القرارات :</a:t>
          </a:r>
          <a:endParaRPr lang="en-US" sz="4000" dirty="0">
            <a:latin typeface="Arabic Typesetting" panose="03020402040406030203" pitchFamily="66" charset="-78"/>
            <a:cs typeface="Arabic Typesetting" panose="03020402040406030203" pitchFamily="66" charset="-78"/>
          </a:endParaRPr>
        </a:p>
      </dgm:t>
    </dgm:pt>
    <dgm:pt modelId="{BCFF0F94-B826-4283-B616-8ECAA88A01A0}" type="parTrans" cxnId="{5B766871-2888-4051-BD1F-AFD1B15FEA92}">
      <dgm:prSet/>
      <dgm:spPr/>
      <dgm:t>
        <a:bodyPr/>
        <a:lstStyle/>
        <a:p>
          <a:endParaRPr lang="en-US"/>
        </a:p>
      </dgm:t>
    </dgm:pt>
    <dgm:pt modelId="{6E239A55-285C-4472-AA80-464EDD2A939C}" type="sibTrans" cxnId="{5B766871-2888-4051-BD1F-AFD1B15FEA92}">
      <dgm:prSet/>
      <dgm:spPr/>
      <dgm:t>
        <a:bodyPr/>
        <a:lstStyle/>
        <a:p>
          <a:endParaRPr lang="en-US"/>
        </a:p>
      </dgm:t>
    </dgm:pt>
    <dgm:pt modelId="{FE3A5755-C38F-4FDC-943E-88E64BA71706}">
      <dgm:prSet custT="1"/>
      <dgm:spPr/>
      <dgm:t>
        <a:bodyPr/>
        <a:lstStyle/>
        <a:p>
          <a:r>
            <a:rPr lang="ar-OM" sz="4000" dirty="0">
              <a:latin typeface="Arabic Typesetting" panose="03020402040406030203" pitchFamily="66" charset="-78"/>
              <a:cs typeface="Arabic Typesetting" panose="03020402040406030203" pitchFamily="66" charset="-78"/>
            </a:rPr>
            <a:t>يجب أن يكون لديه القدرة على اتخاذ قرارات صائبة في الوقت المناسب. </a:t>
          </a:r>
          <a:endParaRPr lang="en-US" sz="4000" dirty="0">
            <a:latin typeface="Arabic Typesetting" panose="03020402040406030203" pitchFamily="66" charset="-78"/>
            <a:cs typeface="Arabic Typesetting" panose="03020402040406030203" pitchFamily="66" charset="-78"/>
          </a:endParaRPr>
        </a:p>
      </dgm:t>
    </dgm:pt>
    <dgm:pt modelId="{C7A570C9-8326-4378-BC91-171119C79264}" type="parTrans" cxnId="{8216A8BA-E546-42FC-9405-B03555075025}">
      <dgm:prSet/>
      <dgm:spPr/>
      <dgm:t>
        <a:bodyPr/>
        <a:lstStyle/>
        <a:p>
          <a:endParaRPr lang="en-US"/>
        </a:p>
      </dgm:t>
    </dgm:pt>
    <dgm:pt modelId="{4616FB5F-6DB5-4631-80C0-57EA8CAD5051}" type="sibTrans" cxnId="{8216A8BA-E546-42FC-9405-B03555075025}">
      <dgm:prSet/>
      <dgm:spPr/>
      <dgm:t>
        <a:bodyPr/>
        <a:lstStyle/>
        <a:p>
          <a:endParaRPr lang="en-US"/>
        </a:p>
      </dgm:t>
    </dgm:pt>
    <dgm:pt modelId="{80D3F748-4F52-4CE6-B6CF-34EAAC3648DC}" type="pres">
      <dgm:prSet presAssocID="{F2D4989E-195A-4AF2-9310-DE75D218EB39}" presName="hierChild1" presStyleCnt="0">
        <dgm:presLayoutVars>
          <dgm:chPref val="1"/>
          <dgm:dir/>
          <dgm:animOne val="branch"/>
          <dgm:animLvl val="lvl"/>
          <dgm:resizeHandles/>
        </dgm:presLayoutVars>
      </dgm:prSet>
      <dgm:spPr/>
    </dgm:pt>
    <dgm:pt modelId="{7B55F851-1FE4-4CA6-B7B5-2E0057082F09}" type="pres">
      <dgm:prSet presAssocID="{7A415140-08A7-4D6D-9CB6-23CE6B64FD9F}" presName="hierRoot1" presStyleCnt="0"/>
      <dgm:spPr/>
    </dgm:pt>
    <dgm:pt modelId="{77B19596-D44C-4F8E-BD2D-5DB4C159CDDB}" type="pres">
      <dgm:prSet presAssocID="{7A415140-08A7-4D6D-9CB6-23CE6B64FD9F}" presName="composite" presStyleCnt="0"/>
      <dgm:spPr/>
    </dgm:pt>
    <dgm:pt modelId="{F6C640F4-9662-4D49-B97D-765B1B2DFD2F}" type="pres">
      <dgm:prSet presAssocID="{7A415140-08A7-4D6D-9CB6-23CE6B64FD9F}" presName="background" presStyleLbl="node0" presStyleIdx="0" presStyleCnt="2"/>
      <dgm:spPr/>
    </dgm:pt>
    <dgm:pt modelId="{88353484-1561-4290-AAF7-A15DF374C30A}" type="pres">
      <dgm:prSet presAssocID="{7A415140-08A7-4D6D-9CB6-23CE6B64FD9F}" presName="text" presStyleLbl="fgAcc0" presStyleIdx="0" presStyleCnt="2">
        <dgm:presLayoutVars>
          <dgm:chPref val="3"/>
        </dgm:presLayoutVars>
      </dgm:prSet>
      <dgm:spPr/>
    </dgm:pt>
    <dgm:pt modelId="{DFB93EBD-3E47-4723-B771-F2AB45353C8E}" type="pres">
      <dgm:prSet presAssocID="{7A415140-08A7-4D6D-9CB6-23CE6B64FD9F}" presName="hierChild2" presStyleCnt="0"/>
      <dgm:spPr/>
    </dgm:pt>
    <dgm:pt modelId="{F4FCFA95-A3A1-4738-9497-8FBDB4188BB0}" type="pres">
      <dgm:prSet presAssocID="{FE3A5755-C38F-4FDC-943E-88E64BA71706}" presName="hierRoot1" presStyleCnt="0"/>
      <dgm:spPr/>
    </dgm:pt>
    <dgm:pt modelId="{2DD6978E-8052-45BA-9B6B-3D7AADA089E9}" type="pres">
      <dgm:prSet presAssocID="{FE3A5755-C38F-4FDC-943E-88E64BA71706}" presName="composite" presStyleCnt="0"/>
      <dgm:spPr/>
    </dgm:pt>
    <dgm:pt modelId="{D168A9E8-D6F4-42C9-B23C-B7F5E7B765B5}" type="pres">
      <dgm:prSet presAssocID="{FE3A5755-C38F-4FDC-943E-88E64BA71706}" presName="background" presStyleLbl="node0" presStyleIdx="1" presStyleCnt="2"/>
      <dgm:spPr/>
    </dgm:pt>
    <dgm:pt modelId="{136E6417-3BA6-4C88-8497-EAB386DE97D6}" type="pres">
      <dgm:prSet presAssocID="{FE3A5755-C38F-4FDC-943E-88E64BA71706}" presName="text" presStyleLbl="fgAcc0" presStyleIdx="1" presStyleCnt="2">
        <dgm:presLayoutVars>
          <dgm:chPref val="3"/>
        </dgm:presLayoutVars>
      </dgm:prSet>
      <dgm:spPr/>
    </dgm:pt>
    <dgm:pt modelId="{2109C092-6035-45E5-9BB6-0E2F6A3140AC}" type="pres">
      <dgm:prSet presAssocID="{FE3A5755-C38F-4FDC-943E-88E64BA71706}" presName="hierChild2" presStyleCnt="0"/>
      <dgm:spPr/>
    </dgm:pt>
  </dgm:ptLst>
  <dgm:cxnLst>
    <dgm:cxn modelId="{8CD98120-B2F8-4023-9936-427FB78F7A38}" type="presOf" srcId="{7A415140-08A7-4D6D-9CB6-23CE6B64FD9F}" destId="{88353484-1561-4290-AAF7-A15DF374C30A}" srcOrd="0" destOrd="0" presId="urn:microsoft.com/office/officeart/2005/8/layout/hierarchy1"/>
    <dgm:cxn modelId="{9FBFEB64-1F65-4407-AFF9-6EDDB1F1D681}" type="presOf" srcId="{FE3A5755-C38F-4FDC-943E-88E64BA71706}" destId="{136E6417-3BA6-4C88-8497-EAB386DE97D6}" srcOrd="0" destOrd="0" presId="urn:microsoft.com/office/officeart/2005/8/layout/hierarchy1"/>
    <dgm:cxn modelId="{5B766871-2888-4051-BD1F-AFD1B15FEA92}" srcId="{F2D4989E-195A-4AF2-9310-DE75D218EB39}" destId="{7A415140-08A7-4D6D-9CB6-23CE6B64FD9F}" srcOrd="0" destOrd="0" parTransId="{BCFF0F94-B826-4283-B616-8ECAA88A01A0}" sibTransId="{6E239A55-285C-4472-AA80-464EDD2A939C}"/>
    <dgm:cxn modelId="{8216A8BA-E546-42FC-9405-B03555075025}" srcId="{F2D4989E-195A-4AF2-9310-DE75D218EB39}" destId="{FE3A5755-C38F-4FDC-943E-88E64BA71706}" srcOrd="1" destOrd="0" parTransId="{C7A570C9-8326-4378-BC91-171119C79264}" sibTransId="{4616FB5F-6DB5-4631-80C0-57EA8CAD5051}"/>
    <dgm:cxn modelId="{59CC40DF-01AF-4838-915C-95537C0A2DB9}" type="presOf" srcId="{F2D4989E-195A-4AF2-9310-DE75D218EB39}" destId="{80D3F748-4F52-4CE6-B6CF-34EAAC3648DC}" srcOrd="0" destOrd="0" presId="urn:microsoft.com/office/officeart/2005/8/layout/hierarchy1"/>
    <dgm:cxn modelId="{7846929A-2AF2-4D94-86E5-2334279C9802}" type="presParOf" srcId="{80D3F748-4F52-4CE6-B6CF-34EAAC3648DC}" destId="{7B55F851-1FE4-4CA6-B7B5-2E0057082F09}" srcOrd="0" destOrd="0" presId="urn:microsoft.com/office/officeart/2005/8/layout/hierarchy1"/>
    <dgm:cxn modelId="{5C93C3CF-7F93-4950-8B93-8245C7BFB4B5}" type="presParOf" srcId="{7B55F851-1FE4-4CA6-B7B5-2E0057082F09}" destId="{77B19596-D44C-4F8E-BD2D-5DB4C159CDDB}" srcOrd="0" destOrd="0" presId="urn:microsoft.com/office/officeart/2005/8/layout/hierarchy1"/>
    <dgm:cxn modelId="{AF4AE717-6F3E-4514-86A1-CADDD85D6B49}" type="presParOf" srcId="{77B19596-D44C-4F8E-BD2D-5DB4C159CDDB}" destId="{F6C640F4-9662-4D49-B97D-765B1B2DFD2F}" srcOrd="0" destOrd="0" presId="urn:microsoft.com/office/officeart/2005/8/layout/hierarchy1"/>
    <dgm:cxn modelId="{AF139D95-D560-401C-9406-2BA4D1A41B69}" type="presParOf" srcId="{77B19596-D44C-4F8E-BD2D-5DB4C159CDDB}" destId="{88353484-1561-4290-AAF7-A15DF374C30A}" srcOrd="1" destOrd="0" presId="urn:microsoft.com/office/officeart/2005/8/layout/hierarchy1"/>
    <dgm:cxn modelId="{1E46173D-29E8-4129-AB41-0987BCF9E15B}" type="presParOf" srcId="{7B55F851-1FE4-4CA6-B7B5-2E0057082F09}" destId="{DFB93EBD-3E47-4723-B771-F2AB45353C8E}" srcOrd="1" destOrd="0" presId="urn:microsoft.com/office/officeart/2005/8/layout/hierarchy1"/>
    <dgm:cxn modelId="{41C2DCC1-C4C7-49F8-937C-EDFE3D8A6615}" type="presParOf" srcId="{80D3F748-4F52-4CE6-B6CF-34EAAC3648DC}" destId="{F4FCFA95-A3A1-4738-9497-8FBDB4188BB0}" srcOrd="1" destOrd="0" presId="urn:microsoft.com/office/officeart/2005/8/layout/hierarchy1"/>
    <dgm:cxn modelId="{81CCEA4D-BF9C-4F71-8044-6781F4D0C796}" type="presParOf" srcId="{F4FCFA95-A3A1-4738-9497-8FBDB4188BB0}" destId="{2DD6978E-8052-45BA-9B6B-3D7AADA089E9}" srcOrd="0" destOrd="0" presId="urn:microsoft.com/office/officeart/2005/8/layout/hierarchy1"/>
    <dgm:cxn modelId="{080E478D-48FC-40C1-B1E9-DBA1CD597C3B}" type="presParOf" srcId="{2DD6978E-8052-45BA-9B6B-3D7AADA089E9}" destId="{D168A9E8-D6F4-42C9-B23C-B7F5E7B765B5}" srcOrd="0" destOrd="0" presId="urn:microsoft.com/office/officeart/2005/8/layout/hierarchy1"/>
    <dgm:cxn modelId="{CCB1327D-1891-4C05-B6AB-E919EFF938B2}" type="presParOf" srcId="{2DD6978E-8052-45BA-9B6B-3D7AADA089E9}" destId="{136E6417-3BA6-4C88-8497-EAB386DE97D6}" srcOrd="1" destOrd="0" presId="urn:microsoft.com/office/officeart/2005/8/layout/hierarchy1"/>
    <dgm:cxn modelId="{4A4D5290-4048-4303-A1ED-ADE596C9AEF8}" type="presParOf" srcId="{F4FCFA95-A3A1-4738-9497-8FBDB4188BB0}" destId="{2109C092-6035-45E5-9BB6-0E2F6A3140A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E73BF9-2CB0-4DD3-80A2-EF0E685334EF}"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225118FB-DCEB-40F4-808B-C053D6D963C4}">
      <dgm:prSet custT="1"/>
      <dgm:spPr/>
      <dgm:t>
        <a:bodyPr/>
        <a:lstStyle/>
        <a:p>
          <a:r>
            <a:rPr lang="ar-OM" sz="4000" dirty="0">
              <a:latin typeface="Arabic Typesetting" panose="03020402040406030203" pitchFamily="66" charset="-78"/>
              <a:cs typeface="Arabic Typesetting" panose="03020402040406030203" pitchFamily="66" charset="-78"/>
            </a:rPr>
            <a:t>7) حل المشكلات : </a:t>
          </a:r>
          <a:endParaRPr lang="en-US" sz="4000" dirty="0">
            <a:latin typeface="Arabic Typesetting" panose="03020402040406030203" pitchFamily="66" charset="-78"/>
            <a:cs typeface="Arabic Typesetting" panose="03020402040406030203" pitchFamily="66" charset="-78"/>
          </a:endParaRPr>
        </a:p>
      </dgm:t>
    </dgm:pt>
    <dgm:pt modelId="{AD2BDAE8-AEFD-47C6-B320-FF2D1EBD1204}" type="parTrans" cxnId="{F5FE7261-E4B5-4878-9B9C-27EBB6635060}">
      <dgm:prSet/>
      <dgm:spPr/>
      <dgm:t>
        <a:bodyPr/>
        <a:lstStyle/>
        <a:p>
          <a:endParaRPr lang="en-US"/>
        </a:p>
      </dgm:t>
    </dgm:pt>
    <dgm:pt modelId="{256407C7-3FC1-4B86-BC18-B4759DE6C187}" type="sibTrans" cxnId="{F5FE7261-E4B5-4878-9B9C-27EBB6635060}">
      <dgm:prSet/>
      <dgm:spPr/>
      <dgm:t>
        <a:bodyPr/>
        <a:lstStyle/>
        <a:p>
          <a:endParaRPr lang="en-US"/>
        </a:p>
      </dgm:t>
    </dgm:pt>
    <dgm:pt modelId="{24950FEC-D5DE-4142-B7B0-80A6E7976AAD}">
      <dgm:prSet custT="1"/>
      <dgm:spPr/>
      <dgm:t>
        <a:bodyPr/>
        <a:lstStyle/>
        <a:p>
          <a:r>
            <a:rPr lang="ar-OM" sz="4000" dirty="0">
              <a:latin typeface="Arabic Typesetting" panose="03020402040406030203" pitchFamily="66" charset="-78"/>
              <a:cs typeface="Arabic Typesetting" panose="03020402040406030203" pitchFamily="66" charset="-78"/>
            </a:rPr>
            <a:t>يجب أن يكون قادراً على تحليل المشكلات وإيجاد الحلول المناسبة.</a:t>
          </a:r>
          <a:endParaRPr lang="en-US" sz="4000" dirty="0">
            <a:latin typeface="Arabic Typesetting" panose="03020402040406030203" pitchFamily="66" charset="-78"/>
            <a:cs typeface="Arabic Typesetting" panose="03020402040406030203" pitchFamily="66" charset="-78"/>
          </a:endParaRPr>
        </a:p>
      </dgm:t>
    </dgm:pt>
    <dgm:pt modelId="{A02B74A9-71BF-4532-864D-EE693E7D4C4F}" type="parTrans" cxnId="{17B4393E-6F9C-4B69-AF0E-9ADB384DEFCE}">
      <dgm:prSet/>
      <dgm:spPr/>
      <dgm:t>
        <a:bodyPr/>
        <a:lstStyle/>
        <a:p>
          <a:endParaRPr lang="en-US"/>
        </a:p>
      </dgm:t>
    </dgm:pt>
    <dgm:pt modelId="{318803EC-83D7-4325-895C-CC30C003D23C}" type="sibTrans" cxnId="{17B4393E-6F9C-4B69-AF0E-9ADB384DEFCE}">
      <dgm:prSet/>
      <dgm:spPr/>
      <dgm:t>
        <a:bodyPr/>
        <a:lstStyle/>
        <a:p>
          <a:endParaRPr lang="en-US"/>
        </a:p>
      </dgm:t>
    </dgm:pt>
    <dgm:pt modelId="{A9605F8B-F6C7-450F-A5E6-A7235F05E2C9}" type="pres">
      <dgm:prSet presAssocID="{14E73BF9-2CB0-4DD3-80A2-EF0E685334EF}" presName="hierChild1" presStyleCnt="0">
        <dgm:presLayoutVars>
          <dgm:chPref val="1"/>
          <dgm:dir/>
          <dgm:animOne val="branch"/>
          <dgm:animLvl val="lvl"/>
          <dgm:resizeHandles/>
        </dgm:presLayoutVars>
      </dgm:prSet>
      <dgm:spPr/>
    </dgm:pt>
    <dgm:pt modelId="{5D35DDE4-5A50-42A6-A16A-B7B6223DBD51}" type="pres">
      <dgm:prSet presAssocID="{225118FB-DCEB-40F4-808B-C053D6D963C4}" presName="hierRoot1" presStyleCnt="0"/>
      <dgm:spPr/>
    </dgm:pt>
    <dgm:pt modelId="{40598840-78C2-4EC7-A7FB-C33662AF7BA1}" type="pres">
      <dgm:prSet presAssocID="{225118FB-DCEB-40F4-808B-C053D6D963C4}" presName="composite" presStyleCnt="0"/>
      <dgm:spPr/>
    </dgm:pt>
    <dgm:pt modelId="{40D9EF13-0335-4D9B-8313-7C19C63ACB87}" type="pres">
      <dgm:prSet presAssocID="{225118FB-DCEB-40F4-808B-C053D6D963C4}" presName="background" presStyleLbl="node0" presStyleIdx="0" presStyleCnt="2"/>
      <dgm:spPr/>
    </dgm:pt>
    <dgm:pt modelId="{ACE10787-BE69-477A-A8F5-4C6B3DC778AE}" type="pres">
      <dgm:prSet presAssocID="{225118FB-DCEB-40F4-808B-C053D6D963C4}" presName="text" presStyleLbl="fgAcc0" presStyleIdx="0" presStyleCnt="2">
        <dgm:presLayoutVars>
          <dgm:chPref val="3"/>
        </dgm:presLayoutVars>
      </dgm:prSet>
      <dgm:spPr/>
    </dgm:pt>
    <dgm:pt modelId="{3178455E-F4C6-4035-B35F-D794C9E19D63}" type="pres">
      <dgm:prSet presAssocID="{225118FB-DCEB-40F4-808B-C053D6D963C4}" presName="hierChild2" presStyleCnt="0"/>
      <dgm:spPr/>
    </dgm:pt>
    <dgm:pt modelId="{D8061A96-4CD7-47AD-B3FB-72C3EA155A9B}" type="pres">
      <dgm:prSet presAssocID="{24950FEC-D5DE-4142-B7B0-80A6E7976AAD}" presName="hierRoot1" presStyleCnt="0"/>
      <dgm:spPr/>
    </dgm:pt>
    <dgm:pt modelId="{CCC32ED3-632B-4E12-B1C8-DA8D42EEFF93}" type="pres">
      <dgm:prSet presAssocID="{24950FEC-D5DE-4142-B7B0-80A6E7976AAD}" presName="composite" presStyleCnt="0"/>
      <dgm:spPr/>
    </dgm:pt>
    <dgm:pt modelId="{386AA496-0EE9-4480-B206-65D09DA18934}" type="pres">
      <dgm:prSet presAssocID="{24950FEC-D5DE-4142-B7B0-80A6E7976AAD}" presName="background" presStyleLbl="node0" presStyleIdx="1" presStyleCnt="2"/>
      <dgm:spPr/>
    </dgm:pt>
    <dgm:pt modelId="{7FFD6B7E-DF34-4365-A0EC-2FF1C3491094}" type="pres">
      <dgm:prSet presAssocID="{24950FEC-D5DE-4142-B7B0-80A6E7976AAD}" presName="text" presStyleLbl="fgAcc0" presStyleIdx="1" presStyleCnt="2">
        <dgm:presLayoutVars>
          <dgm:chPref val="3"/>
        </dgm:presLayoutVars>
      </dgm:prSet>
      <dgm:spPr/>
    </dgm:pt>
    <dgm:pt modelId="{65DCABD6-C8D6-44B5-8588-F267BBE2EBC4}" type="pres">
      <dgm:prSet presAssocID="{24950FEC-D5DE-4142-B7B0-80A6E7976AAD}" presName="hierChild2" presStyleCnt="0"/>
      <dgm:spPr/>
    </dgm:pt>
  </dgm:ptLst>
  <dgm:cxnLst>
    <dgm:cxn modelId="{BCAE251F-2945-4F38-AB35-D2A0DB1A5344}" type="presOf" srcId="{24950FEC-D5DE-4142-B7B0-80A6E7976AAD}" destId="{7FFD6B7E-DF34-4365-A0EC-2FF1C3491094}" srcOrd="0" destOrd="0" presId="urn:microsoft.com/office/officeart/2005/8/layout/hierarchy1"/>
    <dgm:cxn modelId="{17B4393E-6F9C-4B69-AF0E-9ADB384DEFCE}" srcId="{14E73BF9-2CB0-4DD3-80A2-EF0E685334EF}" destId="{24950FEC-D5DE-4142-B7B0-80A6E7976AAD}" srcOrd="1" destOrd="0" parTransId="{A02B74A9-71BF-4532-864D-EE693E7D4C4F}" sibTransId="{318803EC-83D7-4325-895C-CC30C003D23C}"/>
    <dgm:cxn modelId="{B1A72240-AF15-4C2D-BBA1-1F88BBB63AA7}" type="presOf" srcId="{14E73BF9-2CB0-4DD3-80A2-EF0E685334EF}" destId="{A9605F8B-F6C7-450F-A5E6-A7235F05E2C9}" srcOrd="0" destOrd="0" presId="urn:microsoft.com/office/officeart/2005/8/layout/hierarchy1"/>
    <dgm:cxn modelId="{F5FE7261-E4B5-4878-9B9C-27EBB6635060}" srcId="{14E73BF9-2CB0-4DD3-80A2-EF0E685334EF}" destId="{225118FB-DCEB-40F4-808B-C053D6D963C4}" srcOrd="0" destOrd="0" parTransId="{AD2BDAE8-AEFD-47C6-B320-FF2D1EBD1204}" sibTransId="{256407C7-3FC1-4B86-BC18-B4759DE6C187}"/>
    <dgm:cxn modelId="{C178F244-623F-47DC-8271-AD84293FA264}" type="presOf" srcId="{225118FB-DCEB-40F4-808B-C053D6D963C4}" destId="{ACE10787-BE69-477A-A8F5-4C6B3DC778AE}" srcOrd="0" destOrd="0" presId="urn:microsoft.com/office/officeart/2005/8/layout/hierarchy1"/>
    <dgm:cxn modelId="{6448816D-D30C-4644-98AF-C5EE87313103}" type="presParOf" srcId="{A9605F8B-F6C7-450F-A5E6-A7235F05E2C9}" destId="{5D35DDE4-5A50-42A6-A16A-B7B6223DBD51}" srcOrd="0" destOrd="0" presId="urn:microsoft.com/office/officeart/2005/8/layout/hierarchy1"/>
    <dgm:cxn modelId="{4B1ABBE1-16E9-45A3-9FD3-5FFCACF9EFFB}" type="presParOf" srcId="{5D35DDE4-5A50-42A6-A16A-B7B6223DBD51}" destId="{40598840-78C2-4EC7-A7FB-C33662AF7BA1}" srcOrd="0" destOrd="0" presId="urn:microsoft.com/office/officeart/2005/8/layout/hierarchy1"/>
    <dgm:cxn modelId="{BA921770-FDCB-4042-82F5-F701A528C002}" type="presParOf" srcId="{40598840-78C2-4EC7-A7FB-C33662AF7BA1}" destId="{40D9EF13-0335-4D9B-8313-7C19C63ACB87}" srcOrd="0" destOrd="0" presId="urn:microsoft.com/office/officeart/2005/8/layout/hierarchy1"/>
    <dgm:cxn modelId="{CAA7A3C3-A5C2-4D8F-8F02-C20CAC8AE550}" type="presParOf" srcId="{40598840-78C2-4EC7-A7FB-C33662AF7BA1}" destId="{ACE10787-BE69-477A-A8F5-4C6B3DC778AE}" srcOrd="1" destOrd="0" presId="urn:microsoft.com/office/officeart/2005/8/layout/hierarchy1"/>
    <dgm:cxn modelId="{AC9E8BC8-5457-4C18-9A71-CDEADB8C2F47}" type="presParOf" srcId="{5D35DDE4-5A50-42A6-A16A-B7B6223DBD51}" destId="{3178455E-F4C6-4035-B35F-D794C9E19D63}" srcOrd="1" destOrd="0" presId="urn:microsoft.com/office/officeart/2005/8/layout/hierarchy1"/>
    <dgm:cxn modelId="{E3ADBA60-B9EA-4F92-87CE-0950D89C12AE}" type="presParOf" srcId="{A9605F8B-F6C7-450F-A5E6-A7235F05E2C9}" destId="{D8061A96-4CD7-47AD-B3FB-72C3EA155A9B}" srcOrd="1" destOrd="0" presId="urn:microsoft.com/office/officeart/2005/8/layout/hierarchy1"/>
    <dgm:cxn modelId="{190F8D9B-85B5-4B47-A245-79D3951B7231}" type="presParOf" srcId="{D8061A96-4CD7-47AD-B3FB-72C3EA155A9B}" destId="{CCC32ED3-632B-4E12-B1C8-DA8D42EEFF93}" srcOrd="0" destOrd="0" presId="urn:microsoft.com/office/officeart/2005/8/layout/hierarchy1"/>
    <dgm:cxn modelId="{96AF01CC-720D-4AA1-B9DD-C8B4DD6C5477}" type="presParOf" srcId="{CCC32ED3-632B-4E12-B1C8-DA8D42EEFF93}" destId="{386AA496-0EE9-4480-B206-65D09DA18934}" srcOrd="0" destOrd="0" presId="urn:microsoft.com/office/officeart/2005/8/layout/hierarchy1"/>
    <dgm:cxn modelId="{99C625F4-B5F5-453A-BC1D-9804157AFBF9}" type="presParOf" srcId="{CCC32ED3-632B-4E12-B1C8-DA8D42EEFF93}" destId="{7FFD6B7E-DF34-4365-A0EC-2FF1C3491094}" srcOrd="1" destOrd="0" presId="urn:microsoft.com/office/officeart/2005/8/layout/hierarchy1"/>
    <dgm:cxn modelId="{095E2068-8739-4AC4-A394-CD32C8481E0A}" type="presParOf" srcId="{D8061A96-4CD7-47AD-B3FB-72C3EA155A9B}" destId="{65DCABD6-C8D6-44B5-8588-F267BBE2EBC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C5FCC31-F750-49E7-A165-EBBD50306B3C}"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429C5CD9-CAAB-4C97-AE25-6397790E4AEF}">
      <dgm:prSet custT="1"/>
      <dgm:spPr/>
      <dgm:t>
        <a:bodyPr/>
        <a:lstStyle/>
        <a:p>
          <a:r>
            <a:rPr lang="ar-OM" sz="4000" dirty="0">
              <a:latin typeface="Arabic Typesetting" panose="03020402040406030203" pitchFamily="66" charset="-78"/>
              <a:cs typeface="Arabic Typesetting" panose="03020402040406030203" pitchFamily="66" charset="-78"/>
            </a:rPr>
            <a:t>8)  المسؤولية : </a:t>
          </a:r>
          <a:endParaRPr lang="en-US" sz="4000" dirty="0">
            <a:latin typeface="Arabic Typesetting" panose="03020402040406030203" pitchFamily="66" charset="-78"/>
            <a:cs typeface="Arabic Typesetting" panose="03020402040406030203" pitchFamily="66" charset="-78"/>
          </a:endParaRPr>
        </a:p>
      </dgm:t>
    </dgm:pt>
    <dgm:pt modelId="{2794D1F3-7D85-4612-8656-FBF314C81FD3}" type="parTrans" cxnId="{685347EB-B9D2-4D62-814F-D680C2899B23}">
      <dgm:prSet/>
      <dgm:spPr/>
      <dgm:t>
        <a:bodyPr/>
        <a:lstStyle/>
        <a:p>
          <a:endParaRPr lang="en-US"/>
        </a:p>
      </dgm:t>
    </dgm:pt>
    <dgm:pt modelId="{3411DBAD-70C7-4CDA-B3D4-61ED2C96F880}" type="sibTrans" cxnId="{685347EB-B9D2-4D62-814F-D680C2899B23}">
      <dgm:prSet/>
      <dgm:spPr/>
      <dgm:t>
        <a:bodyPr/>
        <a:lstStyle/>
        <a:p>
          <a:endParaRPr lang="en-US"/>
        </a:p>
      </dgm:t>
    </dgm:pt>
    <dgm:pt modelId="{9BA9157F-7B9E-4EA6-89A7-29D5F51B898A}">
      <dgm:prSet custT="1"/>
      <dgm:spPr/>
      <dgm:t>
        <a:bodyPr/>
        <a:lstStyle/>
        <a:p>
          <a:r>
            <a:rPr lang="ar-OM" sz="4000" dirty="0">
              <a:latin typeface="Arabic Typesetting" panose="03020402040406030203" pitchFamily="66" charset="-78"/>
              <a:cs typeface="Arabic Typesetting" panose="03020402040406030203" pitchFamily="66" charset="-78"/>
            </a:rPr>
            <a:t>يجب أن يتحمل المسؤولية عن أفعاله وأفعال فريقه، وأن يكون نموذجاً يحتذى به. </a:t>
          </a:r>
          <a:endParaRPr lang="en-US" sz="4000" dirty="0">
            <a:latin typeface="Arabic Typesetting" panose="03020402040406030203" pitchFamily="66" charset="-78"/>
            <a:cs typeface="Arabic Typesetting" panose="03020402040406030203" pitchFamily="66" charset="-78"/>
          </a:endParaRPr>
        </a:p>
      </dgm:t>
    </dgm:pt>
    <dgm:pt modelId="{B80EAFA8-6689-4041-8A4B-C0B46F4E73EA}" type="parTrans" cxnId="{65145734-0F87-4943-BF45-96A427E8C94E}">
      <dgm:prSet/>
      <dgm:spPr/>
      <dgm:t>
        <a:bodyPr/>
        <a:lstStyle/>
        <a:p>
          <a:endParaRPr lang="en-US"/>
        </a:p>
      </dgm:t>
    </dgm:pt>
    <dgm:pt modelId="{E7A5A4BB-0391-4BF7-A992-BBE8D43552F9}" type="sibTrans" cxnId="{65145734-0F87-4943-BF45-96A427E8C94E}">
      <dgm:prSet/>
      <dgm:spPr/>
      <dgm:t>
        <a:bodyPr/>
        <a:lstStyle/>
        <a:p>
          <a:endParaRPr lang="en-US"/>
        </a:p>
      </dgm:t>
    </dgm:pt>
    <dgm:pt modelId="{B714177B-DCE2-457E-8139-A42075A2F32E}" type="pres">
      <dgm:prSet presAssocID="{FC5FCC31-F750-49E7-A165-EBBD50306B3C}" presName="hierChild1" presStyleCnt="0">
        <dgm:presLayoutVars>
          <dgm:chPref val="1"/>
          <dgm:dir/>
          <dgm:animOne val="branch"/>
          <dgm:animLvl val="lvl"/>
          <dgm:resizeHandles/>
        </dgm:presLayoutVars>
      </dgm:prSet>
      <dgm:spPr/>
    </dgm:pt>
    <dgm:pt modelId="{11A33371-3131-44E5-9584-1B80715AC29A}" type="pres">
      <dgm:prSet presAssocID="{429C5CD9-CAAB-4C97-AE25-6397790E4AEF}" presName="hierRoot1" presStyleCnt="0"/>
      <dgm:spPr/>
    </dgm:pt>
    <dgm:pt modelId="{2D282C0C-F130-453C-884D-ADE1168CD2E3}" type="pres">
      <dgm:prSet presAssocID="{429C5CD9-CAAB-4C97-AE25-6397790E4AEF}" presName="composite" presStyleCnt="0"/>
      <dgm:spPr/>
    </dgm:pt>
    <dgm:pt modelId="{8B6E6D16-0383-4850-936A-5F60FD6E1979}" type="pres">
      <dgm:prSet presAssocID="{429C5CD9-CAAB-4C97-AE25-6397790E4AEF}" presName="background" presStyleLbl="node0" presStyleIdx="0" presStyleCnt="2"/>
      <dgm:spPr/>
    </dgm:pt>
    <dgm:pt modelId="{5386A32E-DC1F-446C-8E3C-8EDABC65196B}" type="pres">
      <dgm:prSet presAssocID="{429C5CD9-CAAB-4C97-AE25-6397790E4AEF}" presName="text" presStyleLbl="fgAcc0" presStyleIdx="0" presStyleCnt="2">
        <dgm:presLayoutVars>
          <dgm:chPref val="3"/>
        </dgm:presLayoutVars>
      </dgm:prSet>
      <dgm:spPr/>
    </dgm:pt>
    <dgm:pt modelId="{ADF94384-8FB9-4CFD-92C9-54C87B814E3D}" type="pres">
      <dgm:prSet presAssocID="{429C5CD9-CAAB-4C97-AE25-6397790E4AEF}" presName="hierChild2" presStyleCnt="0"/>
      <dgm:spPr/>
    </dgm:pt>
    <dgm:pt modelId="{389972F6-F95B-4BB6-A86E-E6ADC4D18507}" type="pres">
      <dgm:prSet presAssocID="{9BA9157F-7B9E-4EA6-89A7-29D5F51B898A}" presName="hierRoot1" presStyleCnt="0"/>
      <dgm:spPr/>
    </dgm:pt>
    <dgm:pt modelId="{0E90C10B-03FC-430F-B86D-81DC927DFB33}" type="pres">
      <dgm:prSet presAssocID="{9BA9157F-7B9E-4EA6-89A7-29D5F51B898A}" presName="composite" presStyleCnt="0"/>
      <dgm:spPr/>
    </dgm:pt>
    <dgm:pt modelId="{BAFF81D2-5F8C-4AB1-9544-E2AD78490507}" type="pres">
      <dgm:prSet presAssocID="{9BA9157F-7B9E-4EA6-89A7-29D5F51B898A}" presName="background" presStyleLbl="node0" presStyleIdx="1" presStyleCnt="2"/>
      <dgm:spPr/>
    </dgm:pt>
    <dgm:pt modelId="{49B32F55-FBDD-4070-9C4A-8656B0A39727}" type="pres">
      <dgm:prSet presAssocID="{9BA9157F-7B9E-4EA6-89A7-29D5F51B898A}" presName="text" presStyleLbl="fgAcc0" presStyleIdx="1" presStyleCnt="2">
        <dgm:presLayoutVars>
          <dgm:chPref val="3"/>
        </dgm:presLayoutVars>
      </dgm:prSet>
      <dgm:spPr/>
    </dgm:pt>
    <dgm:pt modelId="{C0549619-6941-4500-BE5D-265EC37907A4}" type="pres">
      <dgm:prSet presAssocID="{9BA9157F-7B9E-4EA6-89A7-29D5F51B898A}" presName="hierChild2" presStyleCnt="0"/>
      <dgm:spPr/>
    </dgm:pt>
  </dgm:ptLst>
  <dgm:cxnLst>
    <dgm:cxn modelId="{65145734-0F87-4943-BF45-96A427E8C94E}" srcId="{FC5FCC31-F750-49E7-A165-EBBD50306B3C}" destId="{9BA9157F-7B9E-4EA6-89A7-29D5F51B898A}" srcOrd="1" destOrd="0" parTransId="{B80EAFA8-6689-4041-8A4B-C0B46F4E73EA}" sibTransId="{E7A5A4BB-0391-4BF7-A992-BBE8D43552F9}"/>
    <dgm:cxn modelId="{2AD0FF3A-3536-4C23-81A9-2CD2B0D19D2C}" type="presOf" srcId="{9BA9157F-7B9E-4EA6-89A7-29D5F51B898A}" destId="{49B32F55-FBDD-4070-9C4A-8656B0A39727}" srcOrd="0" destOrd="0" presId="urn:microsoft.com/office/officeart/2005/8/layout/hierarchy1"/>
    <dgm:cxn modelId="{2B3A3B7A-FE4B-4156-B974-EB65E3B5A530}" type="presOf" srcId="{FC5FCC31-F750-49E7-A165-EBBD50306B3C}" destId="{B714177B-DCE2-457E-8139-A42075A2F32E}" srcOrd="0" destOrd="0" presId="urn:microsoft.com/office/officeart/2005/8/layout/hierarchy1"/>
    <dgm:cxn modelId="{DF0CEA9D-CC55-4D3C-8E22-F8055BD6C345}" type="presOf" srcId="{429C5CD9-CAAB-4C97-AE25-6397790E4AEF}" destId="{5386A32E-DC1F-446C-8E3C-8EDABC65196B}" srcOrd="0" destOrd="0" presId="urn:microsoft.com/office/officeart/2005/8/layout/hierarchy1"/>
    <dgm:cxn modelId="{685347EB-B9D2-4D62-814F-D680C2899B23}" srcId="{FC5FCC31-F750-49E7-A165-EBBD50306B3C}" destId="{429C5CD9-CAAB-4C97-AE25-6397790E4AEF}" srcOrd="0" destOrd="0" parTransId="{2794D1F3-7D85-4612-8656-FBF314C81FD3}" sibTransId="{3411DBAD-70C7-4CDA-B3D4-61ED2C96F880}"/>
    <dgm:cxn modelId="{5EBEC720-3DF7-4035-9166-A1CEA2A0AD5A}" type="presParOf" srcId="{B714177B-DCE2-457E-8139-A42075A2F32E}" destId="{11A33371-3131-44E5-9584-1B80715AC29A}" srcOrd="0" destOrd="0" presId="urn:microsoft.com/office/officeart/2005/8/layout/hierarchy1"/>
    <dgm:cxn modelId="{15E94AE5-CA1E-4652-9351-C673385645D1}" type="presParOf" srcId="{11A33371-3131-44E5-9584-1B80715AC29A}" destId="{2D282C0C-F130-453C-884D-ADE1168CD2E3}" srcOrd="0" destOrd="0" presId="urn:microsoft.com/office/officeart/2005/8/layout/hierarchy1"/>
    <dgm:cxn modelId="{0ED096C8-BDCB-49C7-9AA8-ECFC9309733E}" type="presParOf" srcId="{2D282C0C-F130-453C-884D-ADE1168CD2E3}" destId="{8B6E6D16-0383-4850-936A-5F60FD6E1979}" srcOrd="0" destOrd="0" presId="urn:microsoft.com/office/officeart/2005/8/layout/hierarchy1"/>
    <dgm:cxn modelId="{D0067194-C879-439A-8D81-9CC2641FBFE8}" type="presParOf" srcId="{2D282C0C-F130-453C-884D-ADE1168CD2E3}" destId="{5386A32E-DC1F-446C-8E3C-8EDABC65196B}" srcOrd="1" destOrd="0" presId="urn:microsoft.com/office/officeart/2005/8/layout/hierarchy1"/>
    <dgm:cxn modelId="{2AA8B9DC-F188-428E-8A15-42C3C55E0EA2}" type="presParOf" srcId="{11A33371-3131-44E5-9584-1B80715AC29A}" destId="{ADF94384-8FB9-4CFD-92C9-54C87B814E3D}" srcOrd="1" destOrd="0" presId="urn:microsoft.com/office/officeart/2005/8/layout/hierarchy1"/>
    <dgm:cxn modelId="{CA45A07D-220D-4A50-B8DC-E46CB813C699}" type="presParOf" srcId="{B714177B-DCE2-457E-8139-A42075A2F32E}" destId="{389972F6-F95B-4BB6-A86E-E6ADC4D18507}" srcOrd="1" destOrd="0" presId="urn:microsoft.com/office/officeart/2005/8/layout/hierarchy1"/>
    <dgm:cxn modelId="{6B6F5FB9-ECAC-4291-A753-6649D5BD40F0}" type="presParOf" srcId="{389972F6-F95B-4BB6-A86E-E6ADC4D18507}" destId="{0E90C10B-03FC-430F-B86D-81DC927DFB33}" srcOrd="0" destOrd="0" presId="urn:microsoft.com/office/officeart/2005/8/layout/hierarchy1"/>
    <dgm:cxn modelId="{C485596D-91EB-4228-8704-D8D6C8FA9955}" type="presParOf" srcId="{0E90C10B-03FC-430F-B86D-81DC927DFB33}" destId="{BAFF81D2-5F8C-4AB1-9544-E2AD78490507}" srcOrd="0" destOrd="0" presId="urn:microsoft.com/office/officeart/2005/8/layout/hierarchy1"/>
    <dgm:cxn modelId="{21F1D8B2-41CF-41CC-84B3-81D086BC3D93}" type="presParOf" srcId="{0E90C10B-03FC-430F-B86D-81DC927DFB33}" destId="{49B32F55-FBDD-4070-9C4A-8656B0A39727}" srcOrd="1" destOrd="0" presId="urn:microsoft.com/office/officeart/2005/8/layout/hierarchy1"/>
    <dgm:cxn modelId="{6E95CD77-C438-471B-8684-33730EAA3DAA}" type="presParOf" srcId="{389972F6-F95B-4BB6-A86E-E6ADC4D18507}" destId="{C0549619-6941-4500-BE5D-265EC37907A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A08A585-51E5-4F4E-A5BC-47BEBBC77288}"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F5A60EC1-E41F-4761-8FBE-05FE2B551E40}">
      <dgm:prSet custT="1"/>
      <dgm:spPr/>
      <dgm:t>
        <a:bodyPr/>
        <a:lstStyle/>
        <a:p>
          <a:r>
            <a:rPr lang="ar-OM" sz="4000" dirty="0">
              <a:latin typeface="Arabic Typesetting" panose="03020402040406030203" pitchFamily="66" charset="-78"/>
              <a:cs typeface="Arabic Typesetting" panose="03020402040406030203" pitchFamily="66" charset="-78"/>
            </a:rPr>
            <a:t>9) التطوير المستمر : </a:t>
          </a:r>
          <a:endParaRPr lang="en-US" sz="4000" dirty="0">
            <a:latin typeface="Arabic Typesetting" panose="03020402040406030203" pitchFamily="66" charset="-78"/>
            <a:cs typeface="Arabic Typesetting" panose="03020402040406030203" pitchFamily="66" charset="-78"/>
          </a:endParaRPr>
        </a:p>
      </dgm:t>
    </dgm:pt>
    <dgm:pt modelId="{633E29BD-A3C5-44E6-BD9E-9E6F90EDE05A}" type="parTrans" cxnId="{7BAACA79-AB6D-4C53-BF33-F34F943A7EA5}">
      <dgm:prSet/>
      <dgm:spPr/>
      <dgm:t>
        <a:bodyPr/>
        <a:lstStyle/>
        <a:p>
          <a:endParaRPr lang="en-US"/>
        </a:p>
      </dgm:t>
    </dgm:pt>
    <dgm:pt modelId="{B02A2F88-B0D2-4082-BB40-0AA0548A5E1A}" type="sibTrans" cxnId="{7BAACA79-AB6D-4C53-BF33-F34F943A7EA5}">
      <dgm:prSet/>
      <dgm:spPr/>
      <dgm:t>
        <a:bodyPr/>
        <a:lstStyle/>
        <a:p>
          <a:endParaRPr lang="en-US"/>
        </a:p>
      </dgm:t>
    </dgm:pt>
    <dgm:pt modelId="{A007A794-AF3E-40FA-9F0A-EF6EB5FC1FEF}">
      <dgm:prSet custT="1"/>
      <dgm:spPr/>
      <dgm:t>
        <a:bodyPr/>
        <a:lstStyle/>
        <a:p>
          <a:r>
            <a:rPr lang="ar-OM" sz="4000" dirty="0">
              <a:latin typeface="Arabic Typesetting" panose="03020402040406030203" pitchFamily="66" charset="-78"/>
              <a:cs typeface="Arabic Typesetting" panose="03020402040406030203" pitchFamily="66" charset="-78"/>
            </a:rPr>
            <a:t>يجب أن يسعى دائماً لتطوير مهاراته ومهارات فريقه من خلال التدريب والتعلم المستمر</a:t>
          </a:r>
          <a:endParaRPr lang="en-US" sz="4000" dirty="0">
            <a:latin typeface="Arabic Typesetting" panose="03020402040406030203" pitchFamily="66" charset="-78"/>
            <a:cs typeface="Arabic Typesetting" panose="03020402040406030203" pitchFamily="66" charset="-78"/>
          </a:endParaRPr>
        </a:p>
      </dgm:t>
    </dgm:pt>
    <dgm:pt modelId="{A717B821-50E5-435B-AEEA-7C7DC0ACC9B2}" type="parTrans" cxnId="{0F4A3A94-B066-4BD5-B415-FECDE21B5998}">
      <dgm:prSet/>
      <dgm:spPr/>
      <dgm:t>
        <a:bodyPr/>
        <a:lstStyle/>
        <a:p>
          <a:endParaRPr lang="en-US"/>
        </a:p>
      </dgm:t>
    </dgm:pt>
    <dgm:pt modelId="{1D2E3F1B-4C8F-41B5-9AC8-3EBF62410891}" type="sibTrans" cxnId="{0F4A3A94-B066-4BD5-B415-FECDE21B5998}">
      <dgm:prSet/>
      <dgm:spPr/>
      <dgm:t>
        <a:bodyPr/>
        <a:lstStyle/>
        <a:p>
          <a:endParaRPr lang="en-US"/>
        </a:p>
      </dgm:t>
    </dgm:pt>
    <dgm:pt modelId="{CC938DB6-C34D-4949-88B6-DDBE07A56492}" type="pres">
      <dgm:prSet presAssocID="{2A08A585-51E5-4F4E-A5BC-47BEBBC77288}" presName="hierChild1" presStyleCnt="0">
        <dgm:presLayoutVars>
          <dgm:chPref val="1"/>
          <dgm:dir/>
          <dgm:animOne val="branch"/>
          <dgm:animLvl val="lvl"/>
          <dgm:resizeHandles/>
        </dgm:presLayoutVars>
      </dgm:prSet>
      <dgm:spPr/>
    </dgm:pt>
    <dgm:pt modelId="{5056004E-80D5-4E9B-977D-877EE1B7AC08}" type="pres">
      <dgm:prSet presAssocID="{F5A60EC1-E41F-4761-8FBE-05FE2B551E40}" presName="hierRoot1" presStyleCnt="0"/>
      <dgm:spPr/>
    </dgm:pt>
    <dgm:pt modelId="{53FDFA6E-3197-430D-AB34-89014CD8D477}" type="pres">
      <dgm:prSet presAssocID="{F5A60EC1-E41F-4761-8FBE-05FE2B551E40}" presName="composite" presStyleCnt="0"/>
      <dgm:spPr/>
    </dgm:pt>
    <dgm:pt modelId="{D51B833A-9122-46F2-BD52-0171B0505F96}" type="pres">
      <dgm:prSet presAssocID="{F5A60EC1-E41F-4761-8FBE-05FE2B551E40}" presName="background" presStyleLbl="node0" presStyleIdx="0" presStyleCnt="2"/>
      <dgm:spPr/>
    </dgm:pt>
    <dgm:pt modelId="{82F36B16-06E9-4BAF-8341-B08422890ED7}" type="pres">
      <dgm:prSet presAssocID="{F5A60EC1-E41F-4761-8FBE-05FE2B551E40}" presName="text" presStyleLbl="fgAcc0" presStyleIdx="0" presStyleCnt="2">
        <dgm:presLayoutVars>
          <dgm:chPref val="3"/>
        </dgm:presLayoutVars>
      </dgm:prSet>
      <dgm:spPr/>
    </dgm:pt>
    <dgm:pt modelId="{426C6D16-CE8A-41F5-B148-B74F6DCAFB0F}" type="pres">
      <dgm:prSet presAssocID="{F5A60EC1-E41F-4761-8FBE-05FE2B551E40}" presName="hierChild2" presStyleCnt="0"/>
      <dgm:spPr/>
    </dgm:pt>
    <dgm:pt modelId="{5872C4B9-1A41-4383-A382-3B62F1EA22F2}" type="pres">
      <dgm:prSet presAssocID="{A007A794-AF3E-40FA-9F0A-EF6EB5FC1FEF}" presName="hierRoot1" presStyleCnt="0"/>
      <dgm:spPr/>
    </dgm:pt>
    <dgm:pt modelId="{CA297EC8-3674-4ED6-965A-BE1D6A2294D7}" type="pres">
      <dgm:prSet presAssocID="{A007A794-AF3E-40FA-9F0A-EF6EB5FC1FEF}" presName="composite" presStyleCnt="0"/>
      <dgm:spPr/>
    </dgm:pt>
    <dgm:pt modelId="{CCAD9CF2-21F7-4D04-8ED0-5A6ADB038538}" type="pres">
      <dgm:prSet presAssocID="{A007A794-AF3E-40FA-9F0A-EF6EB5FC1FEF}" presName="background" presStyleLbl="node0" presStyleIdx="1" presStyleCnt="2"/>
      <dgm:spPr/>
    </dgm:pt>
    <dgm:pt modelId="{40305C31-AF27-4A20-ACFD-FDF5E703FB75}" type="pres">
      <dgm:prSet presAssocID="{A007A794-AF3E-40FA-9F0A-EF6EB5FC1FEF}" presName="text" presStyleLbl="fgAcc0" presStyleIdx="1" presStyleCnt="2">
        <dgm:presLayoutVars>
          <dgm:chPref val="3"/>
        </dgm:presLayoutVars>
      </dgm:prSet>
      <dgm:spPr/>
    </dgm:pt>
    <dgm:pt modelId="{63743FA4-557A-427E-AC43-EFE31073E926}" type="pres">
      <dgm:prSet presAssocID="{A007A794-AF3E-40FA-9F0A-EF6EB5FC1FEF}" presName="hierChild2" presStyleCnt="0"/>
      <dgm:spPr/>
    </dgm:pt>
  </dgm:ptLst>
  <dgm:cxnLst>
    <dgm:cxn modelId="{00685F13-744C-4A32-80A2-ED6798CD715B}" type="presOf" srcId="{2A08A585-51E5-4F4E-A5BC-47BEBBC77288}" destId="{CC938DB6-C34D-4949-88B6-DDBE07A56492}" srcOrd="0" destOrd="0" presId="urn:microsoft.com/office/officeart/2005/8/layout/hierarchy1"/>
    <dgm:cxn modelId="{EBDED244-397E-4F37-8C58-E7A152B8A15E}" type="presOf" srcId="{A007A794-AF3E-40FA-9F0A-EF6EB5FC1FEF}" destId="{40305C31-AF27-4A20-ACFD-FDF5E703FB75}" srcOrd="0" destOrd="0" presId="urn:microsoft.com/office/officeart/2005/8/layout/hierarchy1"/>
    <dgm:cxn modelId="{7BAACA79-AB6D-4C53-BF33-F34F943A7EA5}" srcId="{2A08A585-51E5-4F4E-A5BC-47BEBBC77288}" destId="{F5A60EC1-E41F-4761-8FBE-05FE2B551E40}" srcOrd="0" destOrd="0" parTransId="{633E29BD-A3C5-44E6-BD9E-9E6F90EDE05A}" sibTransId="{B02A2F88-B0D2-4082-BB40-0AA0548A5E1A}"/>
    <dgm:cxn modelId="{0F4A3A94-B066-4BD5-B415-FECDE21B5998}" srcId="{2A08A585-51E5-4F4E-A5BC-47BEBBC77288}" destId="{A007A794-AF3E-40FA-9F0A-EF6EB5FC1FEF}" srcOrd="1" destOrd="0" parTransId="{A717B821-50E5-435B-AEEA-7C7DC0ACC9B2}" sibTransId="{1D2E3F1B-4C8F-41B5-9AC8-3EBF62410891}"/>
    <dgm:cxn modelId="{EC3D93B5-EBF5-472D-A98B-9CD48D0C7830}" type="presOf" srcId="{F5A60EC1-E41F-4761-8FBE-05FE2B551E40}" destId="{82F36B16-06E9-4BAF-8341-B08422890ED7}" srcOrd="0" destOrd="0" presId="urn:microsoft.com/office/officeart/2005/8/layout/hierarchy1"/>
    <dgm:cxn modelId="{B5319683-0F02-4DB1-AB1E-B05BE759A091}" type="presParOf" srcId="{CC938DB6-C34D-4949-88B6-DDBE07A56492}" destId="{5056004E-80D5-4E9B-977D-877EE1B7AC08}" srcOrd="0" destOrd="0" presId="urn:microsoft.com/office/officeart/2005/8/layout/hierarchy1"/>
    <dgm:cxn modelId="{E439CFF0-4C28-4A6C-9A4C-6BA0A3B5AC6C}" type="presParOf" srcId="{5056004E-80D5-4E9B-977D-877EE1B7AC08}" destId="{53FDFA6E-3197-430D-AB34-89014CD8D477}" srcOrd="0" destOrd="0" presId="urn:microsoft.com/office/officeart/2005/8/layout/hierarchy1"/>
    <dgm:cxn modelId="{D13C9090-FC27-4D65-8513-9335C5033F2C}" type="presParOf" srcId="{53FDFA6E-3197-430D-AB34-89014CD8D477}" destId="{D51B833A-9122-46F2-BD52-0171B0505F96}" srcOrd="0" destOrd="0" presId="urn:microsoft.com/office/officeart/2005/8/layout/hierarchy1"/>
    <dgm:cxn modelId="{56B8A21C-FE77-47B0-A686-D978FD7787C1}" type="presParOf" srcId="{53FDFA6E-3197-430D-AB34-89014CD8D477}" destId="{82F36B16-06E9-4BAF-8341-B08422890ED7}" srcOrd="1" destOrd="0" presId="urn:microsoft.com/office/officeart/2005/8/layout/hierarchy1"/>
    <dgm:cxn modelId="{D58F7893-D5AB-40C6-B37E-6604A4F66709}" type="presParOf" srcId="{5056004E-80D5-4E9B-977D-877EE1B7AC08}" destId="{426C6D16-CE8A-41F5-B148-B74F6DCAFB0F}" srcOrd="1" destOrd="0" presId="urn:microsoft.com/office/officeart/2005/8/layout/hierarchy1"/>
    <dgm:cxn modelId="{34CD81CB-EB30-44D2-A6C1-61B7AFCEDF6E}" type="presParOf" srcId="{CC938DB6-C34D-4949-88B6-DDBE07A56492}" destId="{5872C4B9-1A41-4383-A382-3B62F1EA22F2}" srcOrd="1" destOrd="0" presId="urn:microsoft.com/office/officeart/2005/8/layout/hierarchy1"/>
    <dgm:cxn modelId="{E03277E4-637E-44AB-8DB2-DE121B408A56}" type="presParOf" srcId="{5872C4B9-1A41-4383-A382-3B62F1EA22F2}" destId="{CA297EC8-3674-4ED6-965A-BE1D6A2294D7}" srcOrd="0" destOrd="0" presId="urn:microsoft.com/office/officeart/2005/8/layout/hierarchy1"/>
    <dgm:cxn modelId="{77BA6E8D-19D9-4B76-BB9D-7407769128D1}" type="presParOf" srcId="{CA297EC8-3674-4ED6-965A-BE1D6A2294D7}" destId="{CCAD9CF2-21F7-4D04-8ED0-5A6ADB038538}" srcOrd="0" destOrd="0" presId="urn:microsoft.com/office/officeart/2005/8/layout/hierarchy1"/>
    <dgm:cxn modelId="{933836BC-1461-4DD2-81C2-BD8DCB1A47F5}" type="presParOf" srcId="{CA297EC8-3674-4ED6-965A-BE1D6A2294D7}" destId="{40305C31-AF27-4A20-ACFD-FDF5E703FB75}" srcOrd="1" destOrd="0" presId="urn:microsoft.com/office/officeart/2005/8/layout/hierarchy1"/>
    <dgm:cxn modelId="{C87A488A-CC9F-40EC-9C71-ED6DC1640531}" type="presParOf" srcId="{5872C4B9-1A41-4383-A382-3B62F1EA22F2}" destId="{63743FA4-557A-427E-AC43-EFE31073E92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94D86D2-C515-4A05-B1E4-DBA0A0D0D480}"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E5F99D6B-5FBA-4FB4-A565-C76456E62546}">
      <dgm:prSet custT="1"/>
      <dgm:spPr/>
      <dgm:t>
        <a:bodyPr/>
        <a:lstStyle/>
        <a:p>
          <a:r>
            <a:rPr lang="ar-OM" sz="4000" dirty="0">
              <a:latin typeface="Arabic Typesetting" panose="03020402040406030203" pitchFamily="66" charset="-78"/>
              <a:cs typeface="Arabic Typesetting" panose="03020402040406030203" pitchFamily="66" charset="-78"/>
            </a:rPr>
            <a:t>10) تعزيز التعاون :</a:t>
          </a:r>
          <a:endParaRPr lang="en-US" sz="4000" dirty="0">
            <a:latin typeface="Arabic Typesetting" panose="03020402040406030203" pitchFamily="66" charset="-78"/>
            <a:cs typeface="Arabic Typesetting" panose="03020402040406030203" pitchFamily="66" charset="-78"/>
          </a:endParaRPr>
        </a:p>
      </dgm:t>
    </dgm:pt>
    <dgm:pt modelId="{A7B36797-4726-41FD-8D43-A93FF76DCFCE}" type="parTrans" cxnId="{94CC59F9-2D17-4216-97CE-F23F95A90E19}">
      <dgm:prSet/>
      <dgm:spPr/>
      <dgm:t>
        <a:bodyPr/>
        <a:lstStyle/>
        <a:p>
          <a:endParaRPr lang="en-US"/>
        </a:p>
      </dgm:t>
    </dgm:pt>
    <dgm:pt modelId="{D4F9EAD2-0D67-408A-AB9C-FF7E8DEF8510}" type="sibTrans" cxnId="{94CC59F9-2D17-4216-97CE-F23F95A90E19}">
      <dgm:prSet/>
      <dgm:spPr/>
      <dgm:t>
        <a:bodyPr/>
        <a:lstStyle/>
        <a:p>
          <a:endParaRPr lang="en-US"/>
        </a:p>
      </dgm:t>
    </dgm:pt>
    <dgm:pt modelId="{255D594A-D7B4-492C-BE92-ECD00DEB188E}">
      <dgm:prSet custT="1"/>
      <dgm:spPr/>
      <dgm:t>
        <a:bodyPr/>
        <a:lstStyle/>
        <a:p>
          <a:r>
            <a:rPr lang="ar-OM" sz="4000" dirty="0">
              <a:latin typeface="Arabic Typesetting" panose="03020402040406030203" pitchFamily="66" charset="-78"/>
              <a:cs typeface="Arabic Typesetting" panose="03020402040406030203" pitchFamily="66" charset="-78"/>
            </a:rPr>
            <a:t>يجب أن يشجع على العمل الجماعي ويعزز العلاقات بين أعضاء الفريق.</a:t>
          </a:r>
          <a:endParaRPr lang="en-US" sz="4000" dirty="0">
            <a:latin typeface="Arabic Typesetting" panose="03020402040406030203" pitchFamily="66" charset="-78"/>
            <a:cs typeface="Arabic Typesetting" panose="03020402040406030203" pitchFamily="66" charset="-78"/>
          </a:endParaRPr>
        </a:p>
      </dgm:t>
    </dgm:pt>
    <dgm:pt modelId="{B2751805-03FC-4E6C-93C4-8C0B3A63A407}" type="parTrans" cxnId="{A76EA9F4-1C54-473A-A01F-12F46B4A63F4}">
      <dgm:prSet/>
      <dgm:spPr/>
      <dgm:t>
        <a:bodyPr/>
        <a:lstStyle/>
        <a:p>
          <a:endParaRPr lang="en-US"/>
        </a:p>
      </dgm:t>
    </dgm:pt>
    <dgm:pt modelId="{C3F1C085-228D-4394-B026-94DBFD268917}" type="sibTrans" cxnId="{A76EA9F4-1C54-473A-A01F-12F46B4A63F4}">
      <dgm:prSet/>
      <dgm:spPr/>
      <dgm:t>
        <a:bodyPr/>
        <a:lstStyle/>
        <a:p>
          <a:endParaRPr lang="en-US"/>
        </a:p>
      </dgm:t>
    </dgm:pt>
    <dgm:pt modelId="{EEBB9824-6DD3-4E43-BF9D-3E6868771567}" type="pres">
      <dgm:prSet presAssocID="{394D86D2-C515-4A05-B1E4-DBA0A0D0D480}" presName="hierChild1" presStyleCnt="0">
        <dgm:presLayoutVars>
          <dgm:chPref val="1"/>
          <dgm:dir/>
          <dgm:animOne val="branch"/>
          <dgm:animLvl val="lvl"/>
          <dgm:resizeHandles/>
        </dgm:presLayoutVars>
      </dgm:prSet>
      <dgm:spPr/>
    </dgm:pt>
    <dgm:pt modelId="{1B46BC26-3201-4D4D-B8D9-D6B1C3A0F143}" type="pres">
      <dgm:prSet presAssocID="{E5F99D6B-5FBA-4FB4-A565-C76456E62546}" presName="hierRoot1" presStyleCnt="0"/>
      <dgm:spPr/>
    </dgm:pt>
    <dgm:pt modelId="{9A8A63AE-A64C-4054-BF29-CB05D4B0A0B5}" type="pres">
      <dgm:prSet presAssocID="{E5F99D6B-5FBA-4FB4-A565-C76456E62546}" presName="composite" presStyleCnt="0"/>
      <dgm:spPr/>
    </dgm:pt>
    <dgm:pt modelId="{111B6927-BADA-4A7B-8A94-FC1881B0D0A1}" type="pres">
      <dgm:prSet presAssocID="{E5F99D6B-5FBA-4FB4-A565-C76456E62546}" presName="background" presStyleLbl="node0" presStyleIdx="0" presStyleCnt="2"/>
      <dgm:spPr/>
    </dgm:pt>
    <dgm:pt modelId="{F89E07F3-C83F-45B8-A122-B397D37C61E5}" type="pres">
      <dgm:prSet presAssocID="{E5F99D6B-5FBA-4FB4-A565-C76456E62546}" presName="text" presStyleLbl="fgAcc0" presStyleIdx="0" presStyleCnt="2">
        <dgm:presLayoutVars>
          <dgm:chPref val="3"/>
        </dgm:presLayoutVars>
      </dgm:prSet>
      <dgm:spPr/>
    </dgm:pt>
    <dgm:pt modelId="{15C58C7A-0C15-4EF5-83E8-FF9240F8A64F}" type="pres">
      <dgm:prSet presAssocID="{E5F99D6B-5FBA-4FB4-A565-C76456E62546}" presName="hierChild2" presStyleCnt="0"/>
      <dgm:spPr/>
    </dgm:pt>
    <dgm:pt modelId="{C4B3722B-F5AC-4475-A371-C84493650489}" type="pres">
      <dgm:prSet presAssocID="{255D594A-D7B4-492C-BE92-ECD00DEB188E}" presName="hierRoot1" presStyleCnt="0"/>
      <dgm:spPr/>
    </dgm:pt>
    <dgm:pt modelId="{2B54FF8E-FEF8-4509-9AEE-085D21DBA7F7}" type="pres">
      <dgm:prSet presAssocID="{255D594A-D7B4-492C-BE92-ECD00DEB188E}" presName="composite" presStyleCnt="0"/>
      <dgm:spPr/>
    </dgm:pt>
    <dgm:pt modelId="{8300221F-A6E7-464E-BB10-D28F29206238}" type="pres">
      <dgm:prSet presAssocID="{255D594A-D7B4-492C-BE92-ECD00DEB188E}" presName="background" presStyleLbl="node0" presStyleIdx="1" presStyleCnt="2"/>
      <dgm:spPr/>
    </dgm:pt>
    <dgm:pt modelId="{1AA237D1-E944-4F10-8E1F-48082140C8E0}" type="pres">
      <dgm:prSet presAssocID="{255D594A-D7B4-492C-BE92-ECD00DEB188E}" presName="text" presStyleLbl="fgAcc0" presStyleIdx="1" presStyleCnt="2" custScaleX="111221">
        <dgm:presLayoutVars>
          <dgm:chPref val="3"/>
        </dgm:presLayoutVars>
      </dgm:prSet>
      <dgm:spPr/>
    </dgm:pt>
    <dgm:pt modelId="{4903721E-7CD3-4298-92E7-70ED35BF892C}" type="pres">
      <dgm:prSet presAssocID="{255D594A-D7B4-492C-BE92-ECD00DEB188E}" presName="hierChild2" presStyleCnt="0"/>
      <dgm:spPr/>
    </dgm:pt>
  </dgm:ptLst>
  <dgm:cxnLst>
    <dgm:cxn modelId="{64119B3A-697E-4E66-BA47-D043959CD093}" type="presOf" srcId="{394D86D2-C515-4A05-B1E4-DBA0A0D0D480}" destId="{EEBB9824-6DD3-4E43-BF9D-3E6868771567}" srcOrd="0" destOrd="0" presId="urn:microsoft.com/office/officeart/2005/8/layout/hierarchy1"/>
    <dgm:cxn modelId="{AFDE575C-1B4F-47D0-BAB9-74328B61A997}" type="presOf" srcId="{E5F99D6B-5FBA-4FB4-A565-C76456E62546}" destId="{F89E07F3-C83F-45B8-A122-B397D37C61E5}" srcOrd="0" destOrd="0" presId="urn:microsoft.com/office/officeart/2005/8/layout/hierarchy1"/>
    <dgm:cxn modelId="{C85D1653-492A-466F-869D-D248B88B7686}" type="presOf" srcId="{255D594A-D7B4-492C-BE92-ECD00DEB188E}" destId="{1AA237D1-E944-4F10-8E1F-48082140C8E0}" srcOrd="0" destOrd="0" presId="urn:microsoft.com/office/officeart/2005/8/layout/hierarchy1"/>
    <dgm:cxn modelId="{A76EA9F4-1C54-473A-A01F-12F46B4A63F4}" srcId="{394D86D2-C515-4A05-B1E4-DBA0A0D0D480}" destId="{255D594A-D7B4-492C-BE92-ECD00DEB188E}" srcOrd="1" destOrd="0" parTransId="{B2751805-03FC-4E6C-93C4-8C0B3A63A407}" sibTransId="{C3F1C085-228D-4394-B026-94DBFD268917}"/>
    <dgm:cxn modelId="{94CC59F9-2D17-4216-97CE-F23F95A90E19}" srcId="{394D86D2-C515-4A05-B1E4-DBA0A0D0D480}" destId="{E5F99D6B-5FBA-4FB4-A565-C76456E62546}" srcOrd="0" destOrd="0" parTransId="{A7B36797-4726-41FD-8D43-A93FF76DCFCE}" sibTransId="{D4F9EAD2-0D67-408A-AB9C-FF7E8DEF8510}"/>
    <dgm:cxn modelId="{167C1969-AA56-47E6-BEFB-820AC853F41B}" type="presParOf" srcId="{EEBB9824-6DD3-4E43-BF9D-3E6868771567}" destId="{1B46BC26-3201-4D4D-B8D9-D6B1C3A0F143}" srcOrd="0" destOrd="0" presId="urn:microsoft.com/office/officeart/2005/8/layout/hierarchy1"/>
    <dgm:cxn modelId="{852D62CA-99B0-47BE-97D8-80F7E804F2E5}" type="presParOf" srcId="{1B46BC26-3201-4D4D-B8D9-D6B1C3A0F143}" destId="{9A8A63AE-A64C-4054-BF29-CB05D4B0A0B5}" srcOrd="0" destOrd="0" presId="urn:microsoft.com/office/officeart/2005/8/layout/hierarchy1"/>
    <dgm:cxn modelId="{02FB61ED-CEA0-4836-A7C4-3476EAFF336D}" type="presParOf" srcId="{9A8A63AE-A64C-4054-BF29-CB05D4B0A0B5}" destId="{111B6927-BADA-4A7B-8A94-FC1881B0D0A1}" srcOrd="0" destOrd="0" presId="urn:microsoft.com/office/officeart/2005/8/layout/hierarchy1"/>
    <dgm:cxn modelId="{65DBD0CF-EFB6-434A-8545-043D6CF25FF3}" type="presParOf" srcId="{9A8A63AE-A64C-4054-BF29-CB05D4B0A0B5}" destId="{F89E07F3-C83F-45B8-A122-B397D37C61E5}" srcOrd="1" destOrd="0" presId="urn:microsoft.com/office/officeart/2005/8/layout/hierarchy1"/>
    <dgm:cxn modelId="{B256CAA1-2864-4256-8B70-AE1A837BA346}" type="presParOf" srcId="{1B46BC26-3201-4D4D-B8D9-D6B1C3A0F143}" destId="{15C58C7A-0C15-4EF5-83E8-FF9240F8A64F}" srcOrd="1" destOrd="0" presId="urn:microsoft.com/office/officeart/2005/8/layout/hierarchy1"/>
    <dgm:cxn modelId="{368C9295-F083-4DA7-9E06-469A54FCD010}" type="presParOf" srcId="{EEBB9824-6DD3-4E43-BF9D-3E6868771567}" destId="{C4B3722B-F5AC-4475-A371-C84493650489}" srcOrd="1" destOrd="0" presId="urn:microsoft.com/office/officeart/2005/8/layout/hierarchy1"/>
    <dgm:cxn modelId="{536D922D-07FE-4A83-80F2-A0CABBB9F641}" type="presParOf" srcId="{C4B3722B-F5AC-4475-A371-C84493650489}" destId="{2B54FF8E-FEF8-4509-9AEE-085D21DBA7F7}" srcOrd="0" destOrd="0" presId="urn:microsoft.com/office/officeart/2005/8/layout/hierarchy1"/>
    <dgm:cxn modelId="{C4F3D6E2-56E6-4948-856C-00BDE42E592B}" type="presParOf" srcId="{2B54FF8E-FEF8-4509-9AEE-085D21DBA7F7}" destId="{8300221F-A6E7-464E-BB10-D28F29206238}" srcOrd="0" destOrd="0" presId="urn:microsoft.com/office/officeart/2005/8/layout/hierarchy1"/>
    <dgm:cxn modelId="{2E54E644-3995-413B-9B19-170A57951ECD}" type="presParOf" srcId="{2B54FF8E-FEF8-4509-9AEE-085D21DBA7F7}" destId="{1AA237D1-E944-4F10-8E1F-48082140C8E0}" srcOrd="1" destOrd="0" presId="urn:microsoft.com/office/officeart/2005/8/layout/hierarchy1"/>
    <dgm:cxn modelId="{FDA78A67-AB07-4C7D-924C-7EC163F69971}" type="presParOf" srcId="{C4B3722B-F5AC-4475-A371-C84493650489}" destId="{4903721E-7CD3-4298-92E7-70ED35BF892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55066EC-77F2-4563-9750-57262406E1C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9D62C4DB-4E3D-452C-A1EE-FF65BCE80B41}">
      <dgm:prSet custT="1"/>
      <dgm:spPr/>
      <dgm:t>
        <a:bodyPr/>
        <a:lstStyle/>
        <a:p>
          <a:r>
            <a:rPr lang="ar-OM" sz="4000" dirty="0">
              <a:latin typeface="Arabic Typesetting" panose="03020402040406030203" pitchFamily="66" charset="-78"/>
              <a:cs typeface="Arabic Typesetting" panose="03020402040406030203" pitchFamily="66" charset="-78"/>
            </a:rPr>
            <a:t>11) التفكير الإبداعي :</a:t>
          </a:r>
          <a:endParaRPr lang="en-US" sz="4000" dirty="0">
            <a:latin typeface="Arabic Typesetting" panose="03020402040406030203" pitchFamily="66" charset="-78"/>
            <a:cs typeface="Arabic Typesetting" panose="03020402040406030203" pitchFamily="66" charset="-78"/>
          </a:endParaRPr>
        </a:p>
      </dgm:t>
    </dgm:pt>
    <dgm:pt modelId="{7DFCBEA4-243A-41B4-9151-01E45DB900C3}" type="parTrans" cxnId="{747DB23F-87C5-4768-AFE4-78C6ACC5D825}">
      <dgm:prSet/>
      <dgm:spPr/>
      <dgm:t>
        <a:bodyPr/>
        <a:lstStyle/>
        <a:p>
          <a:endParaRPr lang="en-US"/>
        </a:p>
      </dgm:t>
    </dgm:pt>
    <dgm:pt modelId="{455E25B6-1AC9-4EFB-99B3-CAA6F050FBE6}" type="sibTrans" cxnId="{747DB23F-87C5-4768-AFE4-78C6ACC5D825}">
      <dgm:prSet/>
      <dgm:spPr/>
      <dgm:t>
        <a:bodyPr/>
        <a:lstStyle/>
        <a:p>
          <a:endParaRPr lang="en-US"/>
        </a:p>
      </dgm:t>
    </dgm:pt>
    <dgm:pt modelId="{B16B8F4B-4551-4F0C-86C1-3769F6789BAA}">
      <dgm:prSet custT="1"/>
      <dgm:spPr/>
      <dgm:t>
        <a:bodyPr/>
        <a:lstStyle/>
        <a:p>
          <a:r>
            <a:rPr lang="ar-OM" sz="3200" dirty="0"/>
            <a:t>. </a:t>
          </a:r>
          <a:r>
            <a:rPr lang="ar-OM" sz="3200" dirty="0">
              <a:latin typeface="Arabic Typesetting" panose="03020402040406030203" pitchFamily="66" charset="-78"/>
              <a:cs typeface="Arabic Typesetting" panose="03020402040406030203" pitchFamily="66" charset="-78"/>
            </a:rPr>
            <a:t>المدير الناجح لا يقتصر دوره على إدارة الوضع الراهن، بل يسعى إلى تقديم أفكار جديدة وحلول مبتكرة. القدرة على التفكير خارج الصندوق ومواكبة الابتكارات في مجاله تمنح الفريق فرصة لتطوير خدمات جديدة أو حتى تحسين أساليب العمل. الابتكار يساعد الفريق على التكيف مع التغيرات السريعة</a:t>
          </a:r>
          <a:endParaRPr lang="en-US" sz="3200" dirty="0">
            <a:latin typeface="Arabic Typesetting" panose="03020402040406030203" pitchFamily="66" charset="-78"/>
            <a:cs typeface="Arabic Typesetting" panose="03020402040406030203" pitchFamily="66" charset="-78"/>
          </a:endParaRPr>
        </a:p>
      </dgm:t>
    </dgm:pt>
    <dgm:pt modelId="{601FFF71-E26F-424D-95DA-B97C7C2396AE}" type="parTrans" cxnId="{CB2E6304-B55F-4BB4-937F-C3DA4544062F}">
      <dgm:prSet/>
      <dgm:spPr/>
      <dgm:t>
        <a:bodyPr/>
        <a:lstStyle/>
        <a:p>
          <a:endParaRPr lang="en-US"/>
        </a:p>
      </dgm:t>
    </dgm:pt>
    <dgm:pt modelId="{EC30889F-E75F-41B9-B7B2-1D302833B2E8}" type="sibTrans" cxnId="{CB2E6304-B55F-4BB4-937F-C3DA4544062F}">
      <dgm:prSet/>
      <dgm:spPr/>
      <dgm:t>
        <a:bodyPr/>
        <a:lstStyle/>
        <a:p>
          <a:endParaRPr lang="en-US"/>
        </a:p>
      </dgm:t>
    </dgm:pt>
    <dgm:pt modelId="{5DA7EFEE-DB18-4DEE-AA7F-8E70165D4C55}" type="pres">
      <dgm:prSet presAssocID="{E55066EC-77F2-4563-9750-57262406E1C0}" presName="hierChild1" presStyleCnt="0">
        <dgm:presLayoutVars>
          <dgm:chPref val="1"/>
          <dgm:dir/>
          <dgm:animOne val="branch"/>
          <dgm:animLvl val="lvl"/>
          <dgm:resizeHandles/>
        </dgm:presLayoutVars>
      </dgm:prSet>
      <dgm:spPr/>
    </dgm:pt>
    <dgm:pt modelId="{C1A661C5-F1B1-4EDB-B2F6-6F972AFE1DC9}" type="pres">
      <dgm:prSet presAssocID="{9D62C4DB-4E3D-452C-A1EE-FF65BCE80B41}" presName="hierRoot1" presStyleCnt="0"/>
      <dgm:spPr/>
    </dgm:pt>
    <dgm:pt modelId="{C3A1C69D-564B-41EB-86C7-246B20706A0A}" type="pres">
      <dgm:prSet presAssocID="{9D62C4DB-4E3D-452C-A1EE-FF65BCE80B41}" presName="composite" presStyleCnt="0"/>
      <dgm:spPr/>
    </dgm:pt>
    <dgm:pt modelId="{7587DBE6-C344-47A0-BEB2-B43F3F7025D3}" type="pres">
      <dgm:prSet presAssocID="{9D62C4DB-4E3D-452C-A1EE-FF65BCE80B41}" presName="background" presStyleLbl="node0" presStyleIdx="0" presStyleCnt="2"/>
      <dgm:spPr/>
    </dgm:pt>
    <dgm:pt modelId="{1CA02AA1-F074-48CB-A9FB-C20ECCB9AE5C}" type="pres">
      <dgm:prSet presAssocID="{9D62C4DB-4E3D-452C-A1EE-FF65BCE80B41}" presName="text" presStyleLbl="fgAcc0" presStyleIdx="0" presStyleCnt="2">
        <dgm:presLayoutVars>
          <dgm:chPref val="3"/>
        </dgm:presLayoutVars>
      </dgm:prSet>
      <dgm:spPr/>
    </dgm:pt>
    <dgm:pt modelId="{E250A2B0-1479-456A-AA33-6E4442B5D43E}" type="pres">
      <dgm:prSet presAssocID="{9D62C4DB-4E3D-452C-A1EE-FF65BCE80B41}" presName="hierChild2" presStyleCnt="0"/>
      <dgm:spPr/>
    </dgm:pt>
    <dgm:pt modelId="{77010694-2A80-4AB4-98F2-B83FF42936B3}" type="pres">
      <dgm:prSet presAssocID="{B16B8F4B-4551-4F0C-86C1-3769F6789BAA}" presName="hierRoot1" presStyleCnt="0"/>
      <dgm:spPr/>
    </dgm:pt>
    <dgm:pt modelId="{D4A7386B-260D-47C7-AEB2-F89019A8098F}" type="pres">
      <dgm:prSet presAssocID="{B16B8F4B-4551-4F0C-86C1-3769F6789BAA}" presName="composite" presStyleCnt="0"/>
      <dgm:spPr/>
    </dgm:pt>
    <dgm:pt modelId="{5159D156-B28A-4313-A7F0-EA800ED03658}" type="pres">
      <dgm:prSet presAssocID="{B16B8F4B-4551-4F0C-86C1-3769F6789BAA}" presName="background" presStyleLbl="node0" presStyleIdx="1" presStyleCnt="2"/>
      <dgm:spPr/>
    </dgm:pt>
    <dgm:pt modelId="{1A5AD280-609F-496D-8E9C-4C933C16F0A5}" type="pres">
      <dgm:prSet presAssocID="{B16B8F4B-4551-4F0C-86C1-3769F6789BAA}" presName="text" presStyleLbl="fgAcc0" presStyleIdx="1" presStyleCnt="2" custScaleX="115062">
        <dgm:presLayoutVars>
          <dgm:chPref val="3"/>
        </dgm:presLayoutVars>
      </dgm:prSet>
      <dgm:spPr/>
    </dgm:pt>
    <dgm:pt modelId="{3D7CF72C-E29F-409F-9476-D8D4BBEB3B1E}" type="pres">
      <dgm:prSet presAssocID="{B16B8F4B-4551-4F0C-86C1-3769F6789BAA}" presName="hierChild2" presStyleCnt="0"/>
      <dgm:spPr/>
    </dgm:pt>
  </dgm:ptLst>
  <dgm:cxnLst>
    <dgm:cxn modelId="{CB2E6304-B55F-4BB4-937F-C3DA4544062F}" srcId="{E55066EC-77F2-4563-9750-57262406E1C0}" destId="{B16B8F4B-4551-4F0C-86C1-3769F6789BAA}" srcOrd="1" destOrd="0" parTransId="{601FFF71-E26F-424D-95DA-B97C7C2396AE}" sibTransId="{EC30889F-E75F-41B9-B7B2-1D302833B2E8}"/>
    <dgm:cxn modelId="{747DB23F-87C5-4768-AFE4-78C6ACC5D825}" srcId="{E55066EC-77F2-4563-9750-57262406E1C0}" destId="{9D62C4DB-4E3D-452C-A1EE-FF65BCE80B41}" srcOrd="0" destOrd="0" parTransId="{7DFCBEA4-243A-41B4-9151-01E45DB900C3}" sibTransId="{455E25B6-1AC9-4EFB-99B3-CAA6F050FBE6}"/>
    <dgm:cxn modelId="{76A0E364-7866-4F54-A922-F26744624AE7}" type="presOf" srcId="{B16B8F4B-4551-4F0C-86C1-3769F6789BAA}" destId="{1A5AD280-609F-496D-8E9C-4C933C16F0A5}" srcOrd="0" destOrd="0" presId="urn:microsoft.com/office/officeart/2005/8/layout/hierarchy1"/>
    <dgm:cxn modelId="{A6FDFD9D-8EF1-4B4A-96EA-A56D384D63EF}" type="presOf" srcId="{9D62C4DB-4E3D-452C-A1EE-FF65BCE80B41}" destId="{1CA02AA1-F074-48CB-A9FB-C20ECCB9AE5C}" srcOrd="0" destOrd="0" presId="urn:microsoft.com/office/officeart/2005/8/layout/hierarchy1"/>
    <dgm:cxn modelId="{9B0F48B4-27B1-47F6-A9FB-196AC8BC538B}" type="presOf" srcId="{E55066EC-77F2-4563-9750-57262406E1C0}" destId="{5DA7EFEE-DB18-4DEE-AA7F-8E70165D4C55}" srcOrd="0" destOrd="0" presId="urn:microsoft.com/office/officeart/2005/8/layout/hierarchy1"/>
    <dgm:cxn modelId="{44E2BAEF-E8CF-4107-A08A-5621BDCE350A}" type="presParOf" srcId="{5DA7EFEE-DB18-4DEE-AA7F-8E70165D4C55}" destId="{C1A661C5-F1B1-4EDB-B2F6-6F972AFE1DC9}" srcOrd="0" destOrd="0" presId="urn:microsoft.com/office/officeart/2005/8/layout/hierarchy1"/>
    <dgm:cxn modelId="{8C589D4A-7668-4D9A-AAFB-56409F6F32F4}" type="presParOf" srcId="{C1A661C5-F1B1-4EDB-B2F6-6F972AFE1DC9}" destId="{C3A1C69D-564B-41EB-86C7-246B20706A0A}" srcOrd="0" destOrd="0" presId="urn:microsoft.com/office/officeart/2005/8/layout/hierarchy1"/>
    <dgm:cxn modelId="{E8EB6E7E-876B-4FDA-9C08-72FE416195E6}" type="presParOf" srcId="{C3A1C69D-564B-41EB-86C7-246B20706A0A}" destId="{7587DBE6-C344-47A0-BEB2-B43F3F7025D3}" srcOrd="0" destOrd="0" presId="urn:microsoft.com/office/officeart/2005/8/layout/hierarchy1"/>
    <dgm:cxn modelId="{41F5DA62-E6F3-42D3-AD86-536643AB70B0}" type="presParOf" srcId="{C3A1C69D-564B-41EB-86C7-246B20706A0A}" destId="{1CA02AA1-F074-48CB-A9FB-C20ECCB9AE5C}" srcOrd="1" destOrd="0" presId="urn:microsoft.com/office/officeart/2005/8/layout/hierarchy1"/>
    <dgm:cxn modelId="{10340381-5796-4D6C-8667-1B00454A4380}" type="presParOf" srcId="{C1A661C5-F1B1-4EDB-B2F6-6F972AFE1DC9}" destId="{E250A2B0-1479-456A-AA33-6E4442B5D43E}" srcOrd="1" destOrd="0" presId="urn:microsoft.com/office/officeart/2005/8/layout/hierarchy1"/>
    <dgm:cxn modelId="{47E1AC4B-EE85-4A96-8658-7890B0F6D121}" type="presParOf" srcId="{5DA7EFEE-DB18-4DEE-AA7F-8E70165D4C55}" destId="{77010694-2A80-4AB4-98F2-B83FF42936B3}" srcOrd="1" destOrd="0" presId="urn:microsoft.com/office/officeart/2005/8/layout/hierarchy1"/>
    <dgm:cxn modelId="{19FD0A29-8C21-43CB-B79D-C8119CBD1573}" type="presParOf" srcId="{77010694-2A80-4AB4-98F2-B83FF42936B3}" destId="{D4A7386B-260D-47C7-AEB2-F89019A8098F}" srcOrd="0" destOrd="0" presId="urn:microsoft.com/office/officeart/2005/8/layout/hierarchy1"/>
    <dgm:cxn modelId="{6F79B977-0B51-451F-A975-C2CC08448899}" type="presParOf" srcId="{D4A7386B-260D-47C7-AEB2-F89019A8098F}" destId="{5159D156-B28A-4313-A7F0-EA800ED03658}" srcOrd="0" destOrd="0" presId="urn:microsoft.com/office/officeart/2005/8/layout/hierarchy1"/>
    <dgm:cxn modelId="{4E0ACD6F-8D81-4B65-897D-5DC5D9EDFA9B}" type="presParOf" srcId="{D4A7386B-260D-47C7-AEB2-F89019A8098F}" destId="{1A5AD280-609F-496D-8E9C-4C933C16F0A5}" srcOrd="1" destOrd="0" presId="urn:microsoft.com/office/officeart/2005/8/layout/hierarchy1"/>
    <dgm:cxn modelId="{F322BFAE-4684-4EA7-A249-68B8F3DF1FF8}" type="presParOf" srcId="{77010694-2A80-4AB4-98F2-B83FF42936B3}" destId="{3D7CF72C-E29F-409F-9476-D8D4BBEB3B1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BF0AE6B-4023-48B7-A616-15B35657731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8CC5C51-F4CD-4FCE-B9F4-AE56362EAD72}">
      <dgm:prSet custT="1"/>
      <dgm:spPr/>
      <dgm:t>
        <a:bodyPr/>
        <a:lstStyle/>
        <a:p>
          <a:r>
            <a:rPr lang="ar-OM" sz="4000" dirty="0">
              <a:latin typeface="Arabic Typesetting" panose="03020402040406030203" pitchFamily="66" charset="-78"/>
              <a:cs typeface="Arabic Typesetting" panose="03020402040406030203" pitchFamily="66" charset="-78"/>
            </a:rPr>
            <a:t>12) القدرة على تحفيز الأداء العالي :</a:t>
          </a:r>
          <a:endParaRPr lang="en-US" sz="4000" dirty="0">
            <a:latin typeface="Arabic Typesetting" panose="03020402040406030203" pitchFamily="66" charset="-78"/>
            <a:cs typeface="Arabic Typesetting" panose="03020402040406030203" pitchFamily="66" charset="-78"/>
          </a:endParaRPr>
        </a:p>
      </dgm:t>
    </dgm:pt>
    <dgm:pt modelId="{5D957A26-EC10-4BD9-8A30-F3A383CD698E}" type="parTrans" cxnId="{26F31801-EC42-4521-8046-54ABA6799DEA}">
      <dgm:prSet/>
      <dgm:spPr/>
      <dgm:t>
        <a:bodyPr/>
        <a:lstStyle/>
        <a:p>
          <a:endParaRPr lang="en-US"/>
        </a:p>
      </dgm:t>
    </dgm:pt>
    <dgm:pt modelId="{577A44F0-8879-479E-84B0-DC7F36F7A8AD}" type="sibTrans" cxnId="{26F31801-EC42-4521-8046-54ABA6799DEA}">
      <dgm:prSet/>
      <dgm:spPr/>
      <dgm:t>
        <a:bodyPr/>
        <a:lstStyle/>
        <a:p>
          <a:endParaRPr lang="en-US"/>
        </a:p>
      </dgm:t>
    </dgm:pt>
    <dgm:pt modelId="{9FD2D137-E68E-46A7-8AB6-EDDAED59795D}">
      <dgm:prSet custT="1"/>
      <dgm:spPr/>
      <dgm:t>
        <a:bodyPr/>
        <a:lstStyle/>
        <a:p>
          <a:r>
            <a:rPr lang="ar-OM" sz="3200" dirty="0">
              <a:latin typeface="Arabic Typesetting" panose="03020402040406030203" pitchFamily="66" charset="-78"/>
              <a:cs typeface="Arabic Typesetting" panose="03020402040406030203" pitchFamily="66" charset="-78"/>
            </a:rPr>
            <a:t>المدير الناجح يعرف كيف يحفز الموظفين على تقديم أفضل ما لديهم، وليس فقط من خلال المكافآت المالية أو التقدير العلني، بل أيضًا من خلال خلق بيئة تشجع على الإبداع والابتكار والتعلم المستمر. القدرة على تحديد نقاط القوة في كل فرد وتوجيههم لتحقيق أفضل أداء تعزز من فعالية الفريق بشكل عام</a:t>
          </a:r>
          <a:endParaRPr lang="en-US" sz="3200" dirty="0">
            <a:latin typeface="Arabic Typesetting" panose="03020402040406030203" pitchFamily="66" charset="-78"/>
            <a:cs typeface="Arabic Typesetting" panose="03020402040406030203" pitchFamily="66" charset="-78"/>
          </a:endParaRPr>
        </a:p>
      </dgm:t>
    </dgm:pt>
    <dgm:pt modelId="{6592DDBB-0A0B-4670-8043-AED0BF7F3D8A}" type="parTrans" cxnId="{9E770F0D-595A-421D-BDA8-711965D0CF30}">
      <dgm:prSet/>
      <dgm:spPr/>
      <dgm:t>
        <a:bodyPr/>
        <a:lstStyle/>
        <a:p>
          <a:endParaRPr lang="en-US"/>
        </a:p>
      </dgm:t>
    </dgm:pt>
    <dgm:pt modelId="{FCB78959-39C1-4E1C-AF00-32C0538F2B1B}" type="sibTrans" cxnId="{9E770F0D-595A-421D-BDA8-711965D0CF30}">
      <dgm:prSet/>
      <dgm:spPr/>
      <dgm:t>
        <a:bodyPr/>
        <a:lstStyle/>
        <a:p>
          <a:endParaRPr lang="en-US"/>
        </a:p>
      </dgm:t>
    </dgm:pt>
    <dgm:pt modelId="{CE1FB0A0-8AD7-4B4D-ADCD-7C5E3B04838E}" type="pres">
      <dgm:prSet presAssocID="{8BF0AE6B-4023-48B7-A616-15B35657731E}" presName="hierChild1" presStyleCnt="0">
        <dgm:presLayoutVars>
          <dgm:chPref val="1"/>
          <dgm:dir/>
          <dgm:animOne val="branch"/>
          <dgm:animLvl val="lvl"/>
          <dgm:resizeHandles/>
        </dgm:presLayoutVars>
      </dgm:prSet>
      <dgm:spPr/>
    </dgm:pt>
    <dgm:pt modelId="{DC0A7C46-AABA-467A-B877-B56D3BE478FE}" type="pres">
      <dgm:prSet presAssocID="{48CC5C51-F4CD-4FCE-B9F4-AE56362EAD72}" presName="hierRoot1" presStyleCnt="0"/>
      <dgm:spPr/>
    </dgm:pt>
    <dgm:pt modelId="{68DC6301-4AB6-4F55-8955-D790ACA2EE1C}" type="pres">
      <dgm:prSet presAssocID="{48CC5C51-F4CD-4FCE-B9F4-AE56362EAD72}" presName="composite" presStyleCnt="0"/>
      <dgm:spPr/>
    </dgm:pt>
    <dgm:pt modelId="{3C64C1D4-0B02-4D25-8894-34A1EEA79CE1}" type="pres">
      <dgm:prSet presAssocID="{48CC5C51-F4CD-4FCE-B9F4-AE56362EAD72}" presName="background" presStyleLbl="node0" presStyleIdx="0" presStyleCnt="2"/>
      <dgm:spPr/>
    </dgm:pt>
    <dgm:pt modelId="{0426CF59-0465-4722-A666-2E02628258D4}" type="pres">
      <dgm:prSet presAssocID="{48CC5C51-F4CD-4FCE-B9F4-AE56362EAD72}" presName="text" presStyleLbl="fgAcc0" presStyleIdx="0" presStyleCnt="2">
        <dgm:presLayoutVars>
          <dgm:chPref val="3"/>
        </dgm:presLayoutVars>
      </dgm:prSet>
      <dgm:spPr/>
    </dgm:pt>
    <dgm:pt modelId="{28D528E3-9DD1-4ED9-96E2-2F1FA3214E71}" type="pres">
      <dgm:prSet presAssocID="{48CC5C51-F4CD-4FCE-B9F4-AE56362EAD72}" presName="hierChild2" presStyleCnt="0"/>
      <dgm:spPr/>
    </dgm:pt>
    <dgm:pt modelId="{2AEDAEC9-CA96-4521-909C-A1FC75D977C2}" type="pres">
      <dgm:prSet presAssocID="{9FD2D137-E68E-46A7-8AB6-EDDAED59795D}" presName="hierRoot1" presStyleCnt="0"/>
      <dgm:spPr/>
    </dgm:pt>
    <dgm:pt modelId="{354B7EBF-929C-4A85-BA54-6CF74B8863CE}" type="pres">
      <dgm:prSet presAssocID="{9FD2D137-E68E-46A7-8AB6-EDDAED59795D}" presName="composite" presStyleCnt="0"/>
      <dgm:spPr/>
    </dgm:pt>
    <dgm:pt modelId="{2C221141-C815-4040-ABF8-2705BE509228}" type="pres">
      <dgm:prSet presAssocID="{9FD2D137-E68E-46A7-8AB6-EDDAED59795D}" presName="background" presStyleLbl="node0" presStyleIdx="1" presStyleCnt="2"/>
      <dgm:spPr/>
    </dgm:pt>
    <dgm:pt modelId="{F5AD39DF-34B0-4C39-9344-ADAAC7B9D73E}" type="pres">
      <dgm:prSet presAssocID="{9FD2D137-E68E-46A7-8AB6-EDDAED59795D}" presName="text" presStyleLbl="fgAcc0" presStyleIdx="1" presStyleCnt="2">
        <dgm:presLayoutVars>
          <dgm:chPref val="3"/>
        </dgm:presLayoutVars>
      </dgm:prSet>
      <dgm:spPr/>
    </dgm:pt>
    <dgm:pt modelId="{A64663AB-1C0E-4070-A824-9E9DD75C9E7F}" type="pres">
      <dgm:prSet presAssocID="{9FD2D137-E68E-46A7-8AB6-EDDAED59795D}" presName="hierChild2" presStyleCnt="0"/>
      <dgm:spPr/>
    </dgm:pt>
  </dgm:ptLst>
  <dgm:cxnLst>
    <dgm:cxn modelId="{26F31801-EC42-4521-8046-54ABA6799DEA}" srcId="{8BF0AE6B-4023-48B7-A616-15B35657731E}" destId="{48CC5C51-F4CD-4FCE-B9F4-AE56362EAD72}" srcOrd="0" destOrd="0" parTransId="{5D957A26-EC10-4BD9-8A30-F3A383CD698E}" sibTransId="{577A44F0-8879-479E-84B0-DC7F36F7A8AD}"/>
    <dgm:cxn modelId="{9E770F0D-595A-421D-BDA8-711965D0CF30}" srcId="{8BF0AE6B-4023-48B7-A616-15B35657731E}" destId="{9FD2D137-E68E-46A7-8AB6-EDDAED59795D}" srcOrd="1" destOrd="0" parTransId="{6592DDBB-0A0B-4670-8043-AED0BF7F3D8A}" sibTransId="{FCB78959-39C1-4E1C-AF00-32C0538F2B1B}"/>
    <dgm:cxn modelId="{2693C414-8774-415B-876C-FAA5F714A2A0}" type="presOf" srcId="{8BF0AE6B-4023-48B7-A616-15B35657731E}" destId="{CE1FB0A0-8AD7-4B4D-ADCD-7C5E3B04838E}" srcOrd="0" destOrd="0" presId="urn:microsoft.com/office/officeart/2005/8/layout/hierarchy1"/>
    <dgm:cxn modelId="{65E3175D-9629-4C31-8FBB-DD3D7512CD38}" type="presOf" srcId="{9FD2D137-E68E-46A7-8AB6-EDDAED59795D}" destId="{F5AD39DF-34B0-4C39-9344-ADAAC7B9D73E}" srcOrd="0" destOrd="0" presId="urn:microsoft.com/office/officeart/2005/8/layout/hierarchy1"/>
    <dgm:cxn modelId="{2CF3059D-6E17-4AE7-8F9E-E72565B6AFC9}" type="presOf" srcId="{48CC5C51-F4CD-4FCE-B9F4-AE56362EAD72}" destId="{0426CF59-0465-4722-A666-2E02628258D4}" srcOrd="0" destOrd="0" presId="urn:microsoft.com/office/officeart/2005/8/layout/hierarchy1"/>
    <dgm:cxn modelId="{DD5F1858-1E16-45E0-9E2C-4390EC283FB0}" type="presParOf" srcId="{CE1FB0A0-8AD7-4B4D-ADCD-7C5E3B04838E}" destId="{DC0A7C46-AABA-467A-B877-B56D3BE478FE}" srcOrd="0" destOrd="0" presId="urn:microsoft.com/office/officeart/2005/8/layout/hierarchy1"/>
    <dgm:cxn modelId="{F600596D-09A7-4891-9E80-74BFA6BB078F}" type="presParOf" srcId="{DC0A7C46-AABA-467A-B877-B56D3BE478FE}" destId="{68DC6301-4AB6-4F55-8955-D790ACA2EE1C}" srcOrd="0" destOrd="0" presId="urn:microsoft.com/office/officeart/2005/8/layout/hierarchy1"/>
    <dgm:cxn modelId="{D72916F6-210D-4885-BA8F-22D17669D6AB}" type="presParOf" srcId="{68DC6301-4AB6-4F55-8955-D790ACA2EE1C}" destId="{3C64C1D4-0B02-4D25-8894-34A1EEA79CE1}" srcOrd="0" destOrd="0" presId="urn:microsoft.com/office/officeart/2005/8/layout/hierarchy1"/>
    <dgm:cxn modelId="{D1D49092-C975-4C26-BCAE-94CB836908BD}" type="presParOf" srcId="{68DC6301-4AB6-4F55-8955-D790ACA2EE1C}" destId="{0426CF59-0465-4722-A666-2E02628258D4}" srcOrd="1" destOrd="0" presId="urn:microsoft.com/office/officeart/2005/8/layout/hierarchy1"/>
    <dgm:cxn modelId="{CCB2F144-128A-4DEB-8E06-2C99634996D2}" type="presParOf" srcId="{DC0A7C46-AABA-467A-B877-B56D3BE478FE}" destId="{28D528E3-9DD1-4ED9-96E2-2F1FA3214E71}" srcOrd="1" destOrd="0" presId="urn:microsoft.com/office/officeart/2005/8/layout/hierarchy1"/>
    <dgm:cxn modelId="{F96AEF94-36C6-41A1-B268-923A7243565A}" type="presParOf" srcId="{CE1FB0A0-8AD7-4B4D-ADCD-7C5E3B04838E}" destId="{2AEDAEC9-CA96-4521-909C-A1FC75D977C2}" srcOrd="1" destOrd="0" presId="urn:microsoft.com/office/officeart/2005/8/layout/hierarchy1"/>
    <dgm:cxn modelId="{B722DE3D-FFFE-4E08-860E-F283DE8AB3BA}" type="presParOf" srcId="{2AEDAEC9-CA96-4521-909C-A1FC75D977C2}" destId="{354B7EBF-929C-4A85-BA54-6CF74B8863CE}" srcOrd="0" destOrd="0" presId="urn:microsoft.com/office/officeart/2005/8/layout/hierarchy1"/>
    <dgm:cxn modelId="{EB3A4897-D60C-4B22-B71B-7A1D1D3D1438}" type="presParOf" srcId="{354B7EBF-929C-4A85-BA54-6CF74B8863CE}" destId="{2C221141-C815-4040-ABF8-2705BE509228}" srcOrd="0" destOrd="0" presId="urn:microsoft.com/office/officeart/2005/8/layout/hierarchy1"/>
    <dgm:cxn modelId="{C76A8B98-676B-4ABE-B1D5-027F96C7C5EC}" type="presParOf" srcId="{354B7EBF-929C-4A85-BA54-6CF74B8863CE}" destId="{F5AD39DF-34B0-4C39-9344-ADAAC7B9D73E}" srcOrd="1" destOrd="0" presId="urn:microsoft.com/office/officeart/2005/8/layout/hierarchy1"/>
    <dgm:cxn modelId="{66087913-BC91-4C44-AEA4-5DB85C576530}" type="presParOf" srcId="{2AEDAEC9-CA96-4521-909C-A1FC75D977C2}" destId="{A64663AB-1C0E-4070-A824-9E9DD75C9E7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0899D36-3366-485C-9D94-B573A9B78980}"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541C17CB-58EA-41C4-A38A-6DB56C3BEA75}">
      <dgm:prSet custT="1"/>
      <dgm:spPr/>
      <dgm:t>
        <a:bodyPr/>
        <a:lstStyle/>
        <a:p>
          <a:r>
            <a:rPr lang="ar-OM" sz="2600" dirty="0"/>
            <a:t>13)  </a:t>
          </a:r>
          <a:r>
            <a:rPr lang="ar-OM" sz="4000" dirty="0">
              <a:latin typeface="Arabic Typesetting" panose="03020402040406030203" pitchFamily="66" charset="-78"/>
              <a:cs typeface="Arabic Typesetting" panose="03020402040406030203" pitchFamily="66" charset="-78"/>
            </a:rPr>
            <a:t>القدرة على بناء الثقة </a:t>
          </a:r>
          <a:r>
            <a:rPr lang="ar-OM" sz="2600" dirty="0"/>
            <a:t>:</a:t>
          </a:r>
          <a:endParaRPr lang="en-US" sz="2600" dirty="0"/>
        </a:p>
      </dgm:t>
    </dgm:pt>
    <dgm:pt modelId="{5A268C0C-D1CA-490E-B30B-24A624E324D2}" type="parTrans" cxnId="{1FD630C3-AB34-4DF1-9549-C2A2217453A4}">
      <dgm:prSet/>
      <dgm:spPr/>
      <dgm:t>
        <a:bodyPr/>
        <a:lstStyle/>
        <a:p>
          <a:endParaRPr lang="en-US"/>
        </a:p>
      </dgm:t>
    </dgm:pt>
    <dgm:pt modelId="{C7E0E5E5-95BB-4C72-8284-702C0FBAA211}" type="sibTrans" cxnId="{1FD630C3-AB34-4DF1-9549-C2A2217453A4}">
      <dgm:prSet/>
      <dgm:spPr/>
      <dgm:t>
        <a:bodyPr/>
        <a:lstStyle/>
        <a:p>
          <a:endParaRPr lang="en-US"/>
        </a:p>
      </dgm:t>
    </dgm:pt>
    <dgm:pt modelId="{9F042DE8-F892-4194-87AF-82604F1847A9}">
      <dgm:prSet custT="1"/>
      <dgm:spPr/>
      <dgm:t>
        <a:bodyPr/>
        <a:lstStyle/>
        <a:p>
          <a:r>
            <a:rPr lang="ar-OM" sz="3600" dirty="0">
              <a:latin typeface="Arabic Typesetting" panose="03020402040406030203" pitchFamily="66" charset="-78"/>
              <a:cs typeface="Arabic Typesetting" panose="03020402040406030203" pitchFamily="66" charset="-78"/>
            </a:rPr>
            <a:t>الثقة هي أساس العلاقة بين المدير وموظفيه. المدير الناجح يبني الثقة من خلال التعامل مع موظفيه بصدق، والوفاء بالوعود، والاعتراف بالإنجازات. كما يحرص على إظهار النزاهة في كل ما يقوم به، مما يؤدي إلى بيئة عمل قائمة على الاحترام المتبادل</a:t>
          </a:r>
          <a:endParaRPr lang="en-US" sz="3600" dirty="0">
            <a:latin typeface="Arabic Typesetting" panose="03020402040406030203" pitchFamily="66" charset="-78"/>
            <a:cs typeface="Arabic Typesetting" panose="03020402040406030203" pitchFamily="66" charset="-78"/>
          </a:endParaRPr>
        </a:p>
      </dgm:t>
    </dgm:pt>
    <dgm:pt modelId="{F66528D5-A955-4C4F-8390-ADCBF1DC9E64}" type="parTrans" cxnId="{61F7D247-02B7-4506-A333-980F0E37996B}">
      <dgm:prSet/>
      <dgm:spPr/>
      <dgm:t>
        <a:bodyPr/>
        <a:lstStyle/>
        <a:p>
          <a:endParaRPr lang="en-US"/>
        </a:p>
      </dgm:t>
    </dgm:pt>
    <dgm:pt modelId="{032B75B2-0F03-44B1-831B-EA270E34E3BD}" type="sibTrans" cxnId="{61F7D247-02B7-4506-A333-980F0E37996B}">
      <dgm:prSet/>
      <dgm:spPr/>
      <dgm:t>
        <a:bodyPr/>
        <a:lstStyle/>
        <a:p>
          <a:endParaRPr lang="en-US"/>
        </a:p>
      </dgm:t>
    </dgm:pt>
    <dgm:pt modelId="{B8D68813-3344-4819-B940-A7418E946900}" type="pres">
      <dgm:prSet presAssocID="{30899D36-3366-485C-9D94-B573A9B78980}" presName="hierChild1" presStyleCnt="0">
        <dgm:presLayoutVars>
          <dgm:chPref val="1"/>
          <dgm:dir/>
          <dgm:animOne val="branch"/>
          <dgm:animLvl val="lvl"/>
          <dgm:resizeHandles/>
        </dgm:presLayoutVars>
      </dgm:prSet>
      <dgm:spPr/>
    </dgm:pt>
    <dgm:pt modelId="{55089777-7687-47B6-9529-39AB446FC3B3}" type="pres">
      <dgm:prSet presAssocID="{541C17CB-58EA-41C4-A38A-6DB56C3BEA75}" presName="hierRoot1" presStyleCnt="0"/>
      <dgm:spPr/>
    </dgm:pt>
    <dgm:pt modelId="{B8C348CD-F984-4D08-9086-9A89F8BCC6C8}" type="pres">
      <dgm:prSet presAssocID="{541C17CB-58EA-41C4-A38A-6DB56C3BEA75}" presName="composite" presStyleCnt="0"/>
      <dgm:spPr/>
    </dgm:pt>
    <dgm:pt modelId="{6D35B40F-1EFF-4768-8ED8-86D574CF2BF4}" type="pres">
      <dgm:prSet presAssocID="{541C17CB-58EA-41C4-A38A-6DB56C3BEA75}" presName="background" presStyleLbl="node0" presStyleIdx="0" presStyleCnt="2"/>
      <dgm:spPr/>
    </dgm:pt>
    <dgm:pt modelId="{25A75DFC-10E0-4196-B288-EAECB0A5BB2A}" type="pres">
      <dgm:prSet presAssocID="{541C17CB-58EA-41C4-A38A-6DB56C3BEA75}" presName="text" presStyleLbl="fgAcc0" presStyleIdx="0" presStyleCnt="2">
        <dgm:presLayoutVars>
          <dgm:chPref val="3"/>
        </dgm:presLayoutVars>
      </dgm:prSet>
      <dgm:spPr/>
    </dgm:pt>
    <dgm:pt modelId="{F4441BEA-B496-4579-885E-F3F9D3615AA4}" type="pres">
      <dgm:prSet presAssocID="{541C17CB-58EA-41C4-A38A-6DB56C3BEA75}" presName="hierChild2" presStyleCnt="0"/>
      <dgm:spPr/>
    </dgm:pt>
    <dgm:pt modelId="{8E037412-52B1-4A8B-8F04-1161615E9A24}" type="pres">
      <dgm:prSet presAssocID="{9F042DE8-F892-4194-87AF-82604F1847A9}" presName="hierRoot1" presStyleCnt="0"/>
      <dgm:spPr/>
    </dgm:pt>
    <dgm:pt modelId="{92C2F7E7-B694-46B5-B7A4-BC259F066107}" type="pres">
      <dgm:prSet presAssocID="{9F042DE8-F892-4194-87AF-82604F1847A9}" presName="composite" presStyleCnt="0"/>
      <dgm:spPr/>
    </dgm:pt>
    <dgm:pt modelId="{9A77BCCF-B06F-4E29-BB14-45C6839F632C}" type="pres">
      <dgm:prSet presAssocID="{9F042DE8-F892-4194-87AF-82604F1847A9}" presName="background" presStyleLbl="node0" presStyleIdx="1" presStyleCnt="2"/>
      <dgm:spPr/>
    </dgm:pt>
    <dgm:pt modelId="{8300446B-9660-4B96-B8FA-3E08A8E58951}" type="pres">
      <dgm:prSet presAssocID="{9F042DE8-F892-4194-87AF-82604F1847A9}" presName="text" presStyleLbl="fgAcc0" presStyleIdx="1" presStyleCnt="2" custScaleX="109940">
        <dgm:presLayoutVars>
          <dgm:chPref val="3"/>
        </dgm:presLayoutVars>
      </dgm:prSet>
      <dgm:spPr/>
    </dgm:pt>
    <dgm:pt modelId="{24EEFB0B-00ED-435C-AC75-261F7C56D9AD}" type="pres">
      <dgm:prSet presAssocID="{9F042DE8-F892-4194-87AF-82604F1847A9}" presName="hierChild2" presStyleCnt="0"/>
      <dgm:spPr/>
    </dgm:pt>
  </dgm:ptLst>
  <dgm:cxnLst>
    <dgm:cxn modelId="{61F7D247-02B7-4506-A333-980F0E37996B}" srcId="{30899D36-3366-485C-9D94-B573A9B78980}" destId="{9F042DE8-F892-4194-87AF-82604F1847A9}" srcOrd="1" destOrd="0" parTransId="{F66528D5-A955-4C4F-8390-ADCBF1DC9E64}" sibTransId="{032B75B2-0F03-44B1-831B-EA270E34E3BD}"/>
    <dgm:cxn modelId="{3C080473-4766-4975-8A2D-B6F2321348B5}" type="presOf" srcId="{541C17CB-58EA-41C4-A38A-6DB56C3BEA75}" destId="{25A75DFC-10E0-4196-B288-EAECB0A5BB2A}" srcOrd="0" destOrd="0" presId="urn:microsoft.com/office/officeart/2005/8/layout/hierarchy1"/>
    <dgm:cxn modelId="{428CE598-482F-4317-9BF7-FA368391AF2D}" type="presOf" srcId="{30899D36-3366-485C-9D94-B573A9B78980}" destId="{B8D68813-3344-4819-B940-A7418E946900}" srcOrd="0" destOrd="0" presId="urn:microsoft.com/office/officeart/2005/8/layout/hierarchy1"/>
    <dgm:cxn modelId="{ADBF29AA-883B-490A-8E64-03945BA6AE1E}" type="presOf" srcId="{9F042DE8-F892-4194-87AF-82604F1847A9}" destId="{8300446B-9660-4B96-B8FA-3E08A8E58951}" srcOrd="0" destOrd="0" presId="urn:microsoft.com/office/officeart/2005/8/layout/hierarchy1"/>
    <dgm:cxn modelId="{1FD630C3-AB34-4DF1-9549-C2A2217453A4}" srcId="{30899D36-3366-485C-9D94-B573A9B78980}" destId="{541C17CB-58EA-41C4-A38A-6DB56C3BEA75}" srcOrd="0" destOrd="0" parTransId="{5A268C0C-D1CA-490E-B30B-24A624E324D2}" sibTransId="{C7E0E5E5-95BB-4C72-8284-702C0FBAA211}"/>
    <dgm:cxn modelId="{0833102A-0361-40EC-B2CD-0C56A9639515}" type="presParOf" srcId="{B8D68813-3344-4819-B940-A7418E946900}" destId="{55089777-7687-47B6-9529-39AB446FC3B3}" srcOrd="0" destOrd="0" presId="urn:microsoft.com/office/officeart/2005/8/layout/hierarchy1"/>
    <dgm:cxn modelId="{CDA1FA78-129D-4086-8851-13EE94CA6F6E}" type="presParOf" srcId="{55089777-7687-47B6-9529-39AB446FC3B3}" destId="{B8C348CD-F984-4D08-9086-9A89F8BCC6C8}" srcOrd="0" destOrd="0" presId="urn:microsoft.com/office/officeart/2005/8/layout/hierarchy1"/>
    <dgm:cxn modelId="{EA2BC24A-A2AF-4951-883C-ED041E64E2C7}" type="presParOf" srcId="{B8C348CD-F984-4D08-9086-9A89F8BCC6C8}" destId="{6D35B40F-1EFF-4768-8ED8-86D574CF2BF4}" srcOrd="0" destOrd="0" presId="urn:microsoft.com/office/officeart/2005/8/layout/hierarchy1"/>
    <dgm:cxn modelId="{D622431D-6285-4078-A6BA-139653F7AEAC}" type="presParOf" srcId="{B8C348CD-F984-4D08-9086-9A89F8BCC6C8}" destId="{25A75DFC-10E0-4196-B288-EAECB0A5BB2A}" srcOrd="1" destOrd="0" presId="urn:microsoft.com/office/officeart/2005/8/layout/hierarchy1"/>
    <dgm:cxn modelId="{27C0D88A-767F-4673-B218-7803092245F1}" type="presParOf" srcId="{55089777-7687-47B6-9529-39AB446FC3B3}" destId="{F4441BEA-B496-4579-885E-F3F9D3615AA4}" srcOrd="1" destOrd="0" presId="urn:microsoft.com/office/officeart/2005/8/layout/hierarchy1"/>
    <dgm:cxn modelId="{22AF6177-BA10-47B7-9A92-02A32AC75B36}" type="presParOf" srcId="{B8D68813-3344-4819-B940-A7418E946900}" destId="{8E037412-52B1-4A8B-8F04-1161615E9A24}" srcOrd="1" destOrd="0" presId="urn:microsoft.com/office/officeart/2005/8/layout/hierarchy1"/>
    <dgm:cxn modelId="{6543ADAD-DAAF-4108-B50F-A4E782F90684}" type="presParOf" srcId="{8E037412-52B1-4A8B-8F04-1161615E9A24}" destId="{92C2F7E7-B694-46B5-B7A4-BC259F066107}" srcOrd="0" destOrd="0" presId="urn:microsoft.com/office/officeart/2005/8/layout/hierarchy1"/>
    <dgm:cxn modelId="{171594DE-4FBA-4293-87F0-1FB23515053E}" type="presParOf" srcId="{92C2F7E7-B694-46B5-B7A4-BC259F066107}" destId="{9A77BCCF-B06F-4E29-BB14-45C6839F632C}" srcOrd="0" destOrd="0" presId="urn:microsoft.com/office/officeart/2005/8/layout/hierarchy1"/>
    <dgm:cxn modelId="{874ECE41-A799-4416-9750-BC118CA8CE96}" type="presParOf" srcId="{92C2F7E7-B694-46B5-B7A4-BC259F066107}" destId="{8300446B-9660-4B96-B8FA-3E08A8E58951}" srcOrd="1" destOrd="0" presId="urn:microsoft.com/office/officeart/2005/8/layout/hierarchy1"/>
    <dgm:cxn modelId="{69A8D715-7AF2-47AD-A7E5-B1FC3CC26E12}" type="presParOf" srcId="{8E037412-52B1-4A8B-8F04-1161615E9A24}" destId="{24EEFB0B-00ED-435C-AC75-261F7C56D9A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FB86565-313B-4364-AB5C-006BB1762A30}"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0EAB612B-083D-4E5E-8B0D-76FA59DA5181}">
      <dgm:prSet custT="1"/>
      <dgm:spPr/>
      <dgm:t>
        <a:bodyPr/>
        <a:lstStyle/>
        <a:p>
          <a:r>
            <a:rPr lang="ar-OM" sz="2700" dirty="0"/>
            <a:t>14)  </a:t>
          </a:r>
          <a:r>
            <a:rPr lang="ar-OM" sz="4000" dirty="0">
              <a:latin typeface="Arabic Typesetting" panose="03020402040406030203" pitchFamily="66" charset="-78"/>
              <a:cs typeface="Arabic Typesetting" panose="03020402040406030203" pitchFamily="66" charset="-78"/>
            </a:rPr>
            <a:t>القدرة على إدارة الأزمات :</a:t>
          </a:r>
          <a:endParaRPr lang="en-US" sz="4000" dirty="0">
            <a:latin typeface="Arabic Typesetting" panose="03020402040406030203" pitchFamily="66" charset="-78"/>
            <a:cs typeface="Arabic Typesetting" panose="03020402040406030203" pitchFamily="66" charset="-78"/>
          </a:endParaRPr>
        </a:p>
      </dgm:t>
    </dgm:pt>
    <dgm:pt modelId="{5D97FF6D-7657-4368-A349-35E8FADC1F26}" type="parTrans" cxnId="{4A38208D-3273-49A5-9215-A67B2F4168A0}">
      <dgm:prSet/>
      <dgm:spPr/>
      <dgm:t>
        <a:bodyPr/>
        <a:lstStyle/>
        <a:p>
          <a:endParaRPr lang="en-US"/>
        </a:p>
      </dgm:t>
    </dgm:pt>
    <dgm:pt modelId="{DAD3D795-9AB2-410A-9F3E-BAF0386AFBA6}" type="sibTrans" cxnId="{4A38208D-3273-49A5-9215-A67B2F4168A0}">
      <dgm:prSet/>
      <dgm:spPr/>
      <dgm:t>
        <a:bodyPr/>
        <a:lstStyle/>
        <a:p>
          <a:endParaRPr lang="en-US"/>
        </a:p>
      </dgm:t>
    </dgm:pt>
    <dgm:pt modelId="{BEC67949-D2EC-42C8-8481-103CFDDE28C2}">
      <dgm:prSet custT="1"/>
      <dgm:spPr/>
      <dgm:t>
        <a:bodyPr/>
        <a:lstStyle/>
        <a:p>
          <a:r>
            <a:rPr lang="ar-OM" sz="3200" dirty="0">
              <a:latin typeface="Arabic Typesetting" panose="03020402040406030203" pitchFamily="66" charset="-78"/>
              <a:cs typeface="Arabic Typesetting" panose="03020402040406030203" pitchFamily="66" charset="-78"/>
            </a:rPr>
            <a:t>في أوقات الأزمات أو الظروف الصعبة، يُظهر المدير الناجح قدرة على إدارة المواقف بكفاءة. لا يتأثر بالضغوط ويظل هادئًا في مواجهة التحديات. يُظهر المدير أيضًا قدرة على اتخاذ قرارات حاسمة وسريعة من أجل التخفيف من تأثير الأزمة على الفريق أو المنظمة.</a:t>
          </a:r>
          <a:endParaRPr lang="en-US" sz="3200" dirty="0">
            <a:latin typeface="Arabic Typesetting" panose="03020402040406030203" pitchFamily="66" charset="-78"/>
            <a:cs typeface="Arabic Typesetting" panose="03020402040406030203" pitchFamily="66" charset="-78"/>
          </a:endParaRPr>
        </a:p>
      </dgm:t>
    </dgm:pt>
    <dgm:pt modelId="{D295D6C6-3619-4CAB-A676-0DFD3DC79FBE}" type="parTrans" cxnId="{6F4F5B03-3E84-401B-A606-651412314F92}">
      <dgm:prSet/>
      <dgm:spPr/>
      <dgm:t>
        <a:bodyPr/>
        <a:lstStyle/>
        <a:p>
          <a:endParaRPr lang="en-US"/>
        </a:p>
      </dgm:t>
    </dgm:pt>
    <dgm:pt modelId="{BBF31E9A-576A-4210-83F3-C5C1E1718B36}" type="sibTrans" cxnId="{6F4F5B03-3E84-401B-A606-651412314F92}">
      <dgm:prSet/>
      <dgm:spPr/>
      <dgm:t>
        <a:bodyPr/>
        <a:lstStyle/>
        <a:p>
          <a:endParaRPr lang="en-US"/>
        </a:p>
      </dgm:t>
    </dgm:pt>
    <dgm:pt modelId="{6EF35D78-C0F3-4B8B-A6A1-75AB872A710B}" type="pres">
      <dgm:prSet presAssocID="{3FB86565-313B-4364-AB5C-006BB1762A30}" presName="hierChild1" presStyleCnt="0">
        <dgm:presLayoutVars>
          <dgm:chPref val="1"/>
          <dgm:dir/>
          <dgm:animOne val="branch"/>
          <dgm:animLvl val="lvl"/>
          <dgm:resizeHandles/>
        </dgm:presLayoutVars>
      </dgm:prSet>
      <dgm:spPr/>
    </dgm:pt>
    <dgm:pt modelId="{EA75D28D-4797-4ECE-9C8D-95522D1FC4EC}" type="pres">
      <dgm:prSet presAssocID="{0EAB612B-083D-4E5E-8B0D-76FA59DA5181}" presName="hierRoot1" presStyleCnt="0"/>
      <dgm:spPr/>
    </dgm:pt>
    <dgm:pt modelId="{6AC8AC5B-74C7-4444-B497-6B3641A756CF}" type="pres">
      <dgm:prSet presAssocID="{0EAB612B-083D-4E5E-8B0D-76FA59DA5181}" presName="composite" presStyleCnt="0"/>
      <dgm:spPr/>
    </dgm:pt>
    <dgm:pt modelId="{0A664767-A18D-4677-9E14-878AFA1D957A}" type="pres">
      <dgm:prSet presAssocID="{0EAB612B-083D-4E5E-8B0D-76FA59DA5181}" presName="background" presStyleLbl="node0" presStyleIdx="0" presStyleCnt="2"/>
      <dgm:spPr/>
    </dgm:pt>
    <dgm:pt modelId="{5459FCC0-5154-4344-B1AA-C7B50EF035E1}" type="pres">
      <dgm:prSet presAssocID="{0EAB612B-083D-4E5E-8B0D-76FA59DA5181}" presName="text" presStyleLbl="fgAcc0" presStyleIdx="0" presStyleCnt="2">
        <dgm:presLayoutVars>
          <dgm:chPref val="3"/>
        </dgm:presLayoutVars>
      </dgm:prSet>
      <dgm:spPr/>
    </dgm:pt>
    <dgm:pt modelId="{C0805ACF-0632-482E-A60B-5D0DAF1A5DAD}" type="pres">
      <dgm:prSet presAssocID="{0EAB612B-083D-4E5E-8B0D-76FA59DA5181}" presName="hierChild2" presStyleCnt="0"/>
      <dgm:spPr/>
    </dgm:pt>
    <dgm:pt modelId="{56BB0C73-6D34-4468-BD6D-772E1F4F9A68}" type="pres">
      <dgm:prSet presAssocID="{BEC67949-D2EC-42C8-8481-103CFDDE28C2}" presName="hierRoot1" presStyleCnt="0"/>
      <dgm:spPr/>
    </dgm:pt>
    <dgm:pt modelId="{FB7AAA8E-98A3-482D-A967-8D024DBFA3C4}" type="pres">
      <dgm:prSet presAssocID="{BEC67949-D2EC-42C8-8481-103CFDDE28C2}" presName="composite" presStyleCnt="0"/>
      <dgm:spPr/>
    </dgm:pt>
    <dgm:pt modelId="{7337535D-7EE0-4743-AB92-E9607228DAD8}" type="pres">
      <dgm:prSet presAssocID="{BEC67949-D2EC-42C8-8481-103CFDDE28C2}" presName="background" presStyleLbl="node0" presStyleIdx="1" presStyleCnt="2"/>
      <dgm:spPr/>
    </dgm:pt>
    <dgm:pt modelId="{C6748F77-FE37-497F-A456-53C5F2290562}" type="pres">
      <dgm:prSet presAssocID="{BEC67949-D2EC-42C8-8481-103CFDDE28C2}" presName="text" presStyleLbl="fgAcc0" presStyleIdx="1" presStyleCnt="2">
        <dgm:presLayoutVars>
          <dgm:chPref val="3"/>
        </dgm:presLayoutVars>
      </dgm:prSet>
      <dgm:spPr/>
    </dgm:pt>
    <dgm:pt modelId="{9F1E2BCF-4359-43E0-BF7D-ED0624BADF6A}" type="pres">
      <dgm:prSet presAssocID="{BEC67949-D2EC-42C8-8481-103CFDDE28C2}" presName="hierChild2" presStyleCnt="0"/>
      <dgm:spPr/>
    </dgm:pt>
  </dgm:ptLst>
  <dgm:cxnLst>
    <dgm:cxn modelId="{6F4F5B03-3E84-401B-A606-651412314F92}" srcId="{3FB86565-313B-4364-AB5C-006BB1762A30}" destId="{BEC67949-D2EC-42C8-8481-103CFDDE28C2}" srcOrd="1" destOrd="0" parTransId="{D295D6C6-3619-4CAB-A676-0DFD3DC79FBE}" sibTransId="{BBF31E9A-576A-4210-83F3-C5C1E1718B36}"/>
    <dgm:cxn modelId="{C2244C37-E67C-4B8E-BB21-53588C615B2B}" type="presOf" srcId="{3FB86565-313B-4364-AB5C-006BB1762A30}" destId="{6EF35D78-C0F3-4B8B-A6A1-75AB872A710B}" srcOrd="0" destOrd="0" presId="urn:microsoft.com/office/officeart/2005/8/layout/hierarchy1"/>
    <dgm:cxn modelId="{E91F7061-DF5D-477C-8606-B9338BD86179}" type="presOf" srcId="{0EAB612B-083D-4E5E-8B0D-76FA59DA5181}" destId="{5459FCC0-5154-4344-B1AA-C7B50EF035E1}" srcOrd="0" destOrd="0" presId="urn:microsoft.com/office/officeart/2005/8/layout/hierarchy1"/>
    <dgm:cxn modelId="{4A38208D-3273-49A5-9215-A67B2F4168A0}" srcId="{3FB86565-313B-4364-AB5C-006BB1762A30}" destId="{0EAB612B-083D-4E5E-8B0D-76FA59DA5181}" srcOrd="0" destOrd="0" parTransId="{5D97FF6D-7657-4368-A349-35E8FADC1F26}" sibTransId="{DAD3D795-9AB2-410A-9F3E-BAF0386AFBA6}"/>
    <dgm:cxn modelId="{593447B0-0CE4-417B-B520-0DE6716618BC}" type="presOf" srcId="{BEC67949-D2EC-42C8-8481-103CFDDE28C2}" destId="{C6748F77-FE37-497F-A456-53C5F2290562}" srcOrd="0" destOrd="0" presId="urn:microsoft.com/office/officeart/2005/8/layout/hierarchy1"/>
    <dgm:cxn modelId="{1C86C997-27A1-4EDA-B889-D604B65A5983}" type="presParOf" srcId="{6EF35D78-C0F3-4B8B-A6A1-75AB872A710B}" destId="{EA75D28D-4797-4ECE-9C8D-95522D1FC4EC}" srcOrd="0" destOrd="0" presId="urn:microsoft.com/office/officeart/2005/8/layout/hierarchy1"/>
    <dgm:cxn modelId="{DCF7CF29-41CB-4CF0-8072-FBF0B03351F7}" type="presParOf" srcId="{EA75D28D-4797-4ECE-9C8D-95522D1FC4EC}" destId="{6AC8AC5B-74C7-4444-B497-6B3641A756CF}" srcOrd="0" destOrd="0" presId="urn:microsoft.com/office/officeart/2005/8/layout/hierarchy1"/>
    <dgm:cxn modelId="{3B22272C-CBD6-4488-8685-599C385C0563}" type="presParOf" srcId="{6AC8AC5B-74C7-4444-B497-6B3641A756CF}" destId="{0A664767-A18D-4677-9E14-878AFA1D957A}" srcOrd="0" destOrd="0" presId="urn:microsoft.com/office/officeart/2005/8/layout/hierarchy1"/>
    <dgm:cxn modelId="{33C1A5CA-72B0-4490-B333-842B94366351}" type="presParOf" srcId="{6AC8AC5B-74C7-4444-B497-6B3641A756CF}" destId="{5459FCC0-5154-4344-B1AA-C7B50EF035E1}" srcOrd="1" destOrd="0" presId="urn:microsoft.com/office/officeart/2005/8/layout/hierarchy1"/>
    <dgm:cxn modelId="{EB2F08DF-7858-4FF1-9A3E-15E93AEF85ED}" type="presParOf" srcId="{EA75D28D-4797-4ECE-9C8D-95522D1FC4EC}" destId="{C0805ACF-0632-482E-A60B-5D0DAF1A5DAD}" srcOrd="1" destOrd="0" presId="urn:microsoft.com/office/officeart/2005/8/layout/hierarchy1"/>
    <dgm:cxn modelId="{5227C771-1BE0-4849-8D6D-B01BBE6945D8}" type="presParOf" srcId="{6EF35D78-C0F3-4B8B-A6A1-75AB872A710B}" destId="{56BB0C73-6D34-4468-BD6D-772E1F4F9A68}" srcOrd="1" destOrd="0" presId="urn:microsoft.com/office/officeart/2005/8/layout/hierarchy1"/>
    <dgm:cxn modelId="{FDB8C04D-1677-4403-9913-6814D5FDD64F}" type="presParOf" srcId="{56BB0C73-6D34-4468-BD6D-772E1F4F9A68}" destId="{FB7AAA8E-98A3-482D-A967-8D024DBFA3C4}" srcOrd="0" destOrd="0" presId="urn:microsoft.com/office/officeart/2005/8/layout/hierarchy1"/>
    <dgm:cxn modelId="{24E79915-79C7-4080-AD1F-60AC74CB751F}" type="presParOf" srcId="{FB7AAA8E-98A3-482D-A967-8D024DBFA3C4}" destId="{7337535D-7EE0-4743-AB92-E9607228DAD8}" srcOrd="0" destOrd="0" presId="urn:microsoft.com/office/officeart/2005/8/layout/hierarchy1"/>
    <dgm:cxn modelId="{6921833E-9DD5-486B-8EE2-22EA0F1E82C0}" type="presParOf" srcId="{FB7AAA8E-98A3-482D-A967-8D024DBFA3C4}" destId="{C6748F77-FE37-497F-A456-53C5F2290562}" srcOrd="1" destOrd="0" presId="urn:microsoft.com/office/officeart/2005/8/layout/hierarchy1"/>
    <dgm:cxn modelId="{6AB1BCD8-5B5A-46A0-A1FB-395B013EF41E}" type="presParOf" srcId="{56BB0C73-6D34-4468-BD6D-772E1F4F9A68}" destId="{9F1E2BCF-4359-43E0-BF7D-ED0624BADF6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C6CA138-CAEA-4F40-A4EC-7F92DBA10ABE}"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21E473EA-1F79-47AB-AAE8-B221C199D845}">
      <dgm:prSet custT="1"/>
      <dgm:spPr/>
      <dgm:t>
        <a:bodyPr/>
        <a:lstStyle/>
        <a:p>
          <a:r>
            <a:rPr lang="ar-OM" sz="2400" dirty="0"/>
            <a:t>15)  </a:t>
          </a:r>
          <a:r>
            <a:rPr lang="ar-OM" sz="4000" dirty="0">
              <a:latin typeface="Arabic Typesetting" panose="03020402040406030203" pitchFamily="66" charset="-78"/>
              <a:cs typeface="Arabic Typesetting" panose="03020402040406030203" pitchFamily="66" charset="-78"/>
            </a:rPr>
            <a:t>القدرة على التأثير والإقناع </a:t>
          </a:r>
          <a:r>
            <a:rPr lang="ar-OM" sz="2400" dirty="0"/>
            <a:t>:</a:t>
          </a:r>
          <a:endParaRPr lang="en-US" sz="2400" dirty="0"/>
        </a:p>
      </dgm:t>
    </dgm:pt>
    <dgm:pt modelId="{4BDAFA17-7292-41B4-A918-DA06355EDAE7}" type="parTrans" cxnId="{B3F02050-E022-4D97-BF4E-7F5178C237FF}">
      <dgm:prSet/>
      <dgm:spPr/>
      <dgm:t>
        <a:bodyPr/>
        <a:lstStyle/>
        <a:p>
          <a:endParaRPr lang="en-US"/>
        </a:p>
      </dgm:t>
    </dgm:pt>
    <dgm:pt modelId="{A6A70517-065E-426C-B60D-964FB57FAB1F}" type="sibTrans" cxnId="{B3F02050-E022-4D97-BF4E-7F5178C237FF}">
      <dgm:prSet/>
      <dgm:spPr/>
      <dgm:t>
        <a:bodyPr/>
        <a:lstStyle/>
        <a:p>
          <a:endParaRPr lang="en-US"/>
        </a:p>
      </dgm:t>
    </dgm:pt>
    <dgm:pt modelId="{8E2DBC30-23E9-4D70-9159-8ABC99411EDF}">
      <dgm:prSet custT="1"/>
      <dgm:spPr/>
      <dgm:t>
        <a:bodyPr/>
        <a:lstStyle/>
        <a:p>
          <a:r>
            <a:rPr lang="ar-OM" sz="3200" dirty="0">
              <a:latin typeface="Arabic Typesetting" panose="03020402040406030203" pitchFamily="66" charset="-78"/>
              <a:cs typeface="Arabic Typesetting" panose="03020402040406030203" pitchFamily="66" charset="-78"/>
            </a:rPr>
            <a:t>المدير الناجح يتمتع بمهارات عالية في الإقناع والتأثير على الآخرين، سواء كان ذلك داخل الفريق أو مع الشركاء أو العملاء. يمتلك القدرة على تسويق الأفكار أو المبادرات بطريقة تجعل الآخرين يؤمنون بها ويتحمسون لتنفيذها. التأثير يتطلب قدرة على إظهار القيمة المضافة لأي قرار أو استراتيجية تُعرض.</a:t>
          </a:r>
          <a:endParaRPr lang="en-US" sz="3200" dirty="0">
            <a:latin typeface="Arabic Typesetting" panose="03020402040406030203" pitchFamily="66" charset="-78"/>
            <a:cs typeface="Arabic Typesetting" panose="03020402040406030203" pitchFamily="66" charset="-78"/>
          </a:endParaRPr>
        </a:p>
      </dgm:t>
    </dgm:pt>
    <dgm:pt modelId="{EE97DE76-95B3-4626-85DA-9CF3FD03CF1B}" type="parTrans" cxnId="{3D3C0814-6A58-4EAA-A466-6304C0ECFBA0}">
      <dgm:prSet/>
      <dgm:spPr/>
      <dgm:t>
        <a:bodyPr/>
        <a:lstStyle/>
        <a:p>
          <a:endParaRPr lang="en-US"/>
        </a:p>
      </dgm:t>
    </dgm:pt>
    <dgm:pt modelId="{586F031E-811A-40D9-A8F9-1BBF1CF1625B}" type="sibTrans" cxnId="{3D3C0814-6A58-4EAA-A466-6304C0ECFBA0}">
      <dgm:prSet/>
      <dgm:spPr/>
      <dgm:t>
        <a:bodyPr/>
        <a:lstStyle/>
        <a:p>
          <a:endParaRPr lang="en-US"/>
        </a:p>
      </dgm:t>
    </dgm:pt>
    <dgm:pt modelId="{8E49EE05-6F2A-4039-A82F-76402A1D680A}" type="pres">
      <dgm:prSet presAssocID="{9C6CA138-CAEA-4F40-A4EC-7F92DBA10ABE}" presName="hierChild1" presStyleCnt="0">
        <dgm:presLayoutVars>
          <dgm:chPref val="1"/>
          <dgm:dir/>
          <dgm:animOne val="branch"/>
          <dgm:animLvl val="lvl"/>
          <dgm:resizeHandles/>
        </dgm:presLayoutVars>
      </dgm:prSet>
      <dgm:spPr/>
    </dgm:pt>
    <dgm:pt modelId="{A6D569FF-246A-4D11-A388-BB5F7BDAA399}" type="pres">
      <dgm:prSet presAssocID="{21E473EA-1F79-47AB-AAE8-B221C199D845}" presName="hierRoot1" presStyleCnt="0"/>
      <dgm:spPr/>
    </dgm:pt>
    <dgm:pt modelId="{75B63386-B028-456E-B138-2D93FE971B51}" type="pres">
      <dgm:prSet presAssocID="{21E473EA-1F79-47AB-AAE8-B221C199D845}" presName="composite" presStyleCnt="0"/>
      <dgm:spPr/>
    </dgm:pt>
    <dgm:pt modelId="{CB708CE1-B41C-4F16-A66E-CBCF9F0201C3}" type="pres">
      <dgm:prSet presAssocID="{21E473EA-1F79-47AB-AAE8-B221C199D845}" presName="background" presStyleLbl="node0" presStyleIdx="0" presStyleCnt="2"/>
      <dgm:spPr/>
    </dgm:pt>
    <dgm:pt modelId="{37980E70-FC7D-4A24-831F-7209B114C6DD}" type="pres">
      <dgm:prSet presAssocID="{21E473EA-1F79-47AB-AAE8-B221C199D845}" presName="text" presStyleLbl="fgAcc0" presStyleIdx="0" presStyleCnt="2">
        <dgm:presLayoutVars>
          <dgm:chPref val="3"/>
        </dgm:presLayoutVars>
      </dgm:prSet>
      <dgm:spPr/>
    </dgm:pt>
    <dgm:pt modelId="{3E026013-2E97-49E6-9A3B-3B27344CA09D}" type="pres">
      <dgm:prSet presAssocID="{21E473EA-1F79-47AB-AAE8-B221C199D845}" presName="hierChild2" presStyleCnt="0"/>
      <dgm:spPr/>
    </dgm:pt>
    <dgm:pt modelId="{78622C07-4786-486B-A089-BE79C1090C13}" type="pres">
      <dgm:prSet presAssocID="{8E2DBC30-23E9-4D70-9159-8ABC99411EDF}" presName="hierRoot1" presStyleCnt="0"/>
      <dgm:spPr/>
    </dgm:pt>
    <dgm:pt modelId="{8E5D99C2-F46A-434C-920D-92DFE849A078}" type="pres">
      <dgm:prSet presAssocID="{8E2DBC30-23E9-4D70-9159-8ABC99411EDF}" presName="composite" presStyleCnt="0"/>
      <dgm:spPr/>
    </dgm:pt>
    <dgm:pt modelId="{F8B14074-A260-4EB6-B45A-F706652BA377}" type="pres">
      <dgm:prSet presAssocID="{8E2DBC30-23E9-4D70-9159-8ABC99411EDF}" presName="background" presStyleLbl="node0" presStyleIdx="1" presStyleCnt="2"/>
      <dgm:spPr/>
    </dgm:pt>
    <dgm:pt modelId="{CE62D66D-C018-42A7-93E6-A69B83BD047C}" type="pres">
      <dgm:prSet presAssocID="{8E2DBC30-23E9-4D70-9159-8ABC99411EDF}" presName="text" presStyleLbl="fgAcc0" presStyleIdx="1" presStyleCnt="2">
        <dgm:presLayoutVars>
          <dgm:chPref val="3"/>
        </dgm:presLayoutVars>
      </dgm:prSet>
      <dgm:spPr/>
    </dgm:pt>
    <dgm:pt modelId="{D9476031-1D32-4AEB-8ABA-7347012E8783}" type="pres">
      <dgm:prSet presAssocID="{8E2DBC30-23E9-4D70-9159-8ABC99411EDF}" presName="hierChild2" presStyleCnt="0"/>
      <dgm:spPr/>
    </dgm:pt>
  </dgm:ptLst>
  <dgm:cxnLst>
    <dgm:cxn modelId="{3D3C0814-6A58-4EAA-A466-6304C0ECFBA0}" srcId="{9C6CA138-CAEA-4F40-A4EC-7F92DBA10ABE}" destId="{8E2DBC30-23E9-4D70-9159-8ABC99411EDF}" srcOrd="1" destOrd="0" parTransId="{EE97DE76-95B3-4626-85DA-9CF3FD03CF1B}" sibTransId="{586F031E-811A-40D9-A8F9-1BBF1CF1625B}"/>
    <dgm:cxn modelId="{B35A1E38-9B21-407A-9BE9-43BB2A7737B3}" type="presOf" srcId="{8E2DBC30-23E9-4D70-9159-8ABC99411EDF}" destId="{CE62D66D-C018-42A7-93E6-A69B83BD047C}" srcOrd="0" destOrd="0" presId="urn:microsoft.com/office/officeart/2005/8/layout/hierarchy1"/>
    <dgm:cxn modelId="{4224AF38-A730-473E-9D6E-7B1E07B5E4D4}" type="presOf" srcId="{21E473EA-1F79-47AB-AAE8-B221C199D845}" destId="{37980E70-FC7D-4A24-831F-7209B114C6DD}" srcOrd="0" destOrd="0" presId="urn:microsoft.com/office/officeart/2005/8/layout/hierarchy1"/>
    <dgm:cxn modelId="{B2127F60-AD84-43BA-BBBE-422ED16168CB}" type="presOf" srcId="{9C6CA138-CAEA-4F40-A4EC-7F92DBA10ABE}" destId="{8E49EE05-6F2A-4039-A82F-76402A1D680A}" srcOrd="0" destOrd="0" presId="urn:microsoft.com/office/officeart/2005/8/layout/hierarchy1"/>
    <dgm:cxn modelId="{B3F02050-E022-4D97-BF4E-7F5178C237FF}" srcId="{9C6CA138-CAEA-4F40-A4EC-7F92DBA10ABE}" destId="{21E473EA-1F79-47AB-AAE8-B221C199D845}" srcOrd="0" destOrd="0" parTransId="{4BDAFA17-7292-41B4-A918-DA06355EDAE7}" sibTransId="{A6A70517-065E-426C-B60D-964FB57FAB1F}"/>
    <dgm:cxn modelId="{68A5DA16-F34F-4559-9488-2F1B0C3B2F31}" type="presParOf" srcId="{8E49EE05-6F2A-4039-A82F-76402A1D680A}" destId="{A6D569FF-246A-4D11-A388-BB5F7BDAA399}" srcOrd="0" destOrd="0" presId="urn:microsoft.com/office/officeart/2005/8/layout/hierarchy1"/>
    <dgm:cxn modelId="{A39444B2-511F-4E83-8D3F-337EC9D61FAD}" type="presParOf" srcId="{A6D569FF-246A-4D11-A388-BB5F7BDAA399}" destId="{75B63386-B028-456E-B138-2D93FE971B51}" srcOrd="0" destOrd="0" presId="urn:microsoft.com/office/officeart/2005/8/layout/hierarchy1"/>
    <dgm:cxn modelId="{F3C88BD0-7743-41B5-B25B-5B63637A2094}" type="presParOf" srcId="{75B63386-B028-456E-B138-2D93FE971B51}" destId="{CB708CE1-B41C-4F16-A66E-CBCF9F0201C3}" srcOrd="0" destOrd="0" presId="urn:microsoft.com/office/officeart/2005/8/layout/hierarchy1"/>
    <dgm:cxn modelId="{22B1241A-C015-4F23-A66A-D644EFB64086}" type="presParOf" srcId="{75B63386-B028-456E-B138-2D93FE971B51}" destId="{37980E70-FC7D-4A24-831F-7209B114C6DD}" srcOrd="1" destOrd="0" presId="urn:microsoft.com/office/officeart/2005/8/layout/hierarchy1"/>
    <dgm:cxn modelId="{97A3896D-15A1-4B47-AB30-6E28B7B83D9E}" type="presParOf" srcId="{A6D569FF-246A-4D11-A388-BB5F7BDAA399}" destId="{3E026013-2E97-49E6-9A3B-3B27344CA09D}" srcOrd="1" destOrd="0" presId="urn:microsoft.com/office/officeart/2005/8/layout/hierarchy1"/>
    <dgm:cxn modelId="{932C5BA8-CF69-4273-B299-B7C51243E8CE}" type="presParOf" srcId="{8E49EE05-6F2A-4039-A82F-76402A1D680A}" destId="{78622C07-4786-486B-A089-BE79C1090C13}" srcOrd="1" destOrd="0" presId="urn:microsoft.com/office/officeart/2005/8/layout/hierarchy1"/>
    <dgm:cxn modelId="{820146F0-0158-40B5-B10B-CACF48604DB9}" type="presParOf" srcId="{78622C07-4786-486B-A089-BE79C1090C13}" destId="{8E5D99C2-F46A-434C-920D-92DFE849A078}" srcOrd="0" destOrd="0" presId="urn:microsoft.com/office/officeart/2005/8/layout/hierarchy1"/>
    <dgm:cxn modelId="{7CDAFEE2-2633-40CA-A0B5-28F79B3ECA2F}" type="presParOf" srcId="{8E5D99C2-F46A-434C-920D-92DFE849A078}" destId="{F8B14074-A260-4EB6-B45A-F706652BA377}" srcOrd="0" destOrd="0" presId="urn:microsoft.com/office/officeart/2005/8/layout/hierarchy1"/>
    <dgm:cxn modelId="{129A480A-7648-43BA-BC36-3ABE0D8B8F34}" type="presParOf" srcId="{8E5D99C2-F46A-434C-920D-92DFE849A078}" destId="{CE62D66D-C018-42A7-93E6-A69B83BD047C}" srcOrd="1" destOrd="0" presId="urn:microsoft.com/office/officeart/2005/8/layout/hierarchy1"/>
    <dgm:cxn modelId="{CCE63078-EBFA-4FFB-BCAB-804E4377C4E1}" type="presParOf" srcId="{78622C07-4786-486B-A089-BE79C1090C13}" destId="{D9476031-1D32-4AEB-8ABA-7347012E878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C4C3250-C7BE-4C79-B4F2-9BFB71EBF29F}"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60E112C6-5FC1-4D30-A022-E14A87365E23}">
      <dgm:prSet custT="1"/>
      <dgm:spPr/>
      <dgm:t>
        <a:bodyPr/>
        <a:lstStyle/>
        <a:p>
          <a:r>
            <a:rPr lang="ar-OM" sz="4000" dirty="0">
              <a:latin typeface="Arabic Typesetting" panose="03020402040406030203" pitchFamily="66" charset="-78"/>
              <a:cs typeface="Arabic Typesetting" panose="03020402040406030203" pitchFamily="66" charset="-78"/>
            </a:rPr>
            <a:t>16)  التمتع بالاحترافية :</a:t>
          </a:r>
          <a:endParaRPr lang="en-US" sz="4000" dirty="0">
            <a:latin typeface="Arabic Typesetting" panose="03020402040406030203" pitchFamily="66" charset="-78"/>
            <a:cs typeface="Arabic Typesetting" panose="03020402040406030203" pitchFamily="66" charset="-78"/>
          </a:endParaRPr>
        </a:p>
      </dgm:t>
    </dgm:pt>
    <dgm:pt modelId="{AAAF3AEA-B443-4D0D-8B14-682C79427936}" type="parTrans" cxnId="{D4ECC8FF-9128-43F8-87E1-043B5039D569}">
      <dgm:prSet/>
      <dgm:spPr/>
      <dgm:t>
        <a:bodyPr/>
        <a:lstStyle/>
        <a:p>
          <a:endParaRPr lang="en-US"/>
        </a:p>
      </dgm:t>
    </dgm:pt>
    <dgm:pt modelId="{764FE0B0-1218-4F8C-92A9-5B99C9F4199C}" type="sibTrans" cxnId="{D4ECC8FF-9128-43F8-87E1-043B5039D569}">
      <dgm:prSet/>
      <dgm:spPr/>
      <dgm:t>
        <a:bodyPr/>
        <a:lstStyle/>
        <a:p>
          <a:endParaRPr lang="en-US"/>
        </a:p>
      </dgm:t>
    </dgm:pt>
    <dgm:pt modelId="{16D0F4ED-FDBC-4C9F-A21E-E8110077A0CB}">
      <dgm:prSet custT="1"/>
      <dgm:spPr/>
      <dgm:t>
        <a:bodyPr/>
        <a:lstStyle/>
        <a:p>
          <a:r>
            <a:rPr lang="ar-OM" sz="3600" dirty="0">
              <a:latin typeface="Arabic Typesetting" panose="03020402040406030203" pitchFamily="66" charset="-78"/>
              <a:cs typeface="Arabic Typesetting" panose="03020402040406030203" pitchFamily="66" charset="-78"/>
            </a:rPr>
            <a:t>الاحترافية تتجلى في سلوك المدير وتصرفاته اليومية. يشمل ذلك الالتزام بالمواعيد، تقديم أداء عالي الجودة، والحفاظ على السلوك الأخلاقي. المدير الذي يظهر احترافية في كل جوانب عمله يكسب احترام فريقه، مما يعزز من سمعة المؤسسة ككل</a:t>
          </a:r>
          <a:r>
            <a:rPr lang="ar-OM" sz="3100" dirty="0"/>
            <a:t>.</a:t>
          </a:r>
          <a:endParaRPr lang="en-US" sz="3100" dirty="0"/>
        </a:p>
      </dgm:t>
    </dgm:pt>
    <dgm:pt modelId="{D9A83DC0-CADE-4FB0-94AD-DEC144A2B8FD}" type="parTrans" cxnId="{8E987B23-372E-4F6A-BB1C-493A7E4970B2}">
      <dgm:prSet/>
      <dgm:spPr/>
      <dgm:t>
        <a:bodyPr/>
        <a:lstStyle/>
        <a:p>
          <a:endParaRPr lang="en-US"/>
        </a:p>
      </dgm:t>
    </dgm:pt>
    <dgm:pt modelId="{BF343A33-522F-426A-85A6-1B2A6A302926}" type="sibTrans" cxnId="{8E987B23-372E-4F6A-BB1C-493A7E4970B2}">
      <dgm:prSet/>
      <dgm:spPr/>
      <dgm:t>
        <a:bodyPr/>
        <a:lstStyle/>
        <a:p>
          <a:endParaRPr lang="en-US"/>
        </a:p>
      </dgm:t>
    </dgm:pt>
    <dgm:pt modelId="{65AC2EBB-56D6-4B90-8294-F69AB0CACD1B}" type="pres">
      <dgm:prSet presAssocID="{2C4C3250-C7BE-4C79-B4F2-9BFB71EBF29F}" presName="hierChild1" presStyleCnt="0">
        <dgm:presLayoutVars>
          <dgm:chPref val="1"/>
          <dgm:dir/>
          <dgm:animOne val="branch"/>
          <dgm:animLvl val="lvl"/>
          <dgm:resizeHandles/>
        </dgm:presLayoutVars>
      </dgm:prSet>
      <dgm:spPr/>
    </dgm:pt>
    <dgm:pt modelId="{C91FC7C1-17EF-4A9D-8138-5AE54EF9A210}" type="pres">
      <dgm:prSet presAssocID="{60E112C6-5FC1-4D30-A022-E14A87365E23}" presName="hierRoot1" presStyleCnt="0"/>
      <dgm:spPr/>
    </dgm:pt>
    <dgm:pt modelId="{AD13B883-0AAA-4038-9F84-B21917A26E96}" type="pres">
      <dgm:prSet presAssocID="{60E112C6-5FC1-4D30-A022-E14A87365E23}" presName="composite" presStyleCnt="0"/>
      <dgm:spPr/>
    </dgm:pt>
    <dgm:pt modelId="{5740ECF4-5C50-496A-B9D5-C3EDBF2F208E}" type="pres">
      <dgm:prSet presAssocID="{60E112C6-5FC1-4D30-A022-E14A87365E23}" presName="background" presStyleLbl="node0" presStyleIdx="0" presStyleCnt="2"/>
      <dgm:spPr/>
    </dgm:pt>
    <dgm:pt modelId="{AAD9E479-9485-444A-B486-7CB52542E988}" type="pres">
      <dgm:prSet presAssocID="{60E112C6-5FC1-4D30-A022-E14A87365E23}" presName="text" presStyleLbl="fgAcc0" presStyleIdx="0" presStyleCnt="2">
        <dgm:presLayoutVars>
          <dgm:chPref val="3"/>
        </dgm:presLayoutVars>
      </dgm:prSet>
      <dgm:spPr/>
    </dgm:pt>
    <dgm:pt modelId="{389AF18F-D93A-4661-90A8-E0952F318CF3}" type="pres">
      <dgm:prSet presAssocID="{60E112C6-5FC1-4D30-A022-E14A87365E23}" presName="hierChild2" presStyleCnt="0"/>
      <dgm:spPr/>
    </dgm:pt>
    <dgm:pt modelId="{D98237B4-7948-4A70-864E-AA5C06B0310B}" type="pres">
      <dgm:prSet presAssocID="{16D0F4ED-FDBC-4C9F-A21E-E8110077A0CB}" presName="hierRoot1" presStyleCnt="0"/>
      <dgm:spPr/>
    </dgm:pt>
    <dgm:pt modelId="{F41CA00D-CD98-4BFB-A08B-63D6B35FBB4D}" type="pres">
      <dgm:prSet presAssocID="{16D0F4ED-FDBC-4C9F-A21E-E8110077A0CB}" presName="composite" presStyleCnt="0"/>
      <dgm:spPr/>
    </dgm:pt>
    <dgm:pt modelId="{F88681BF-0E50-415B-95BD-6DD3F14F6B7A}" type="pres">
      <dgm:prSet presAssocID="{16D0F4ED-FDBC-4C9F-A21E-E8110077A0CB}" presName="background" presStyleLbl="node0" presStyleIdx="1" presStyleCnt="2"/>
      <dgm:spPr/>
    </dgm:pt>
    <dgm:pt modelId="{F0C0F2C7-5CAA-4597-B858-B9827DC6421F}" type="pres">
      <dgm:prSet presAssocID="{16D0F4ED-FDBC-4C9F-A21E-E8110077A0CB}" presName="text" presStyleLbl="fgAcc0" presStyleIdx="1" presStyleCnt="2">
        <dgm:presLayoutVars>
          <dgm:chPref val="3"/>
        </dgm:presLayoutVars>
      </dgm:prSet>
      <dgm:spPr/>
    </dgm:pt>
    <dgm:pt modelId="{8926CB34-7AB5-4C6B-B1E2-B53E8EF65054}" type="pres">
      <dgm:prSet presAssocID="{16D0F4ED-FDBC-4C9F-A21E-E8110077A0CB}" presName="hierChild2" presStyleCnt="0"/>
      <dgm:spPr/>
    </dgm:pt>
  </dgm:ptLst>
  <dgm:cxnLst>
    <dgm:cxn modelId="{8E987B23-372E-4F6A-BB1C-493A7E4970B2}" srcId="{2C4C3250-C7BE-4C79-B4F2-9BFB71EBF29F}" destId="{16D0F4ED-FDBC-4C9F-A21E-E8110077A0CB}" srcOrd="1" destOrd="0" parTransId="{D9A83DC0-CADE-4FB0-94AD-DEC144A2B8FD}" sibTransId="{BF343A33-522F-426A-85A6-1B2A6A302926}"/>
    <dgm:cxn modelId="{14F7A8BB-F11E-4E32-966F-45FB6FA8B8C2}" type="presOf" srcId="{2C4C3250-C7BE-4C79-B4F2-9BFB71EBF29F}" destId="{65AC2EBB-56D6-4B90-8294-F69AB0CACD1B}" srcOrd="0" destOrd="0" presId="urn:microsoft.com/office/officeart/2005/8/layout/hierarchy1"/>
    <dgm:cxn modelId="{6D66D0D4-2B6E-480F-9A56-0CDAB694901F}" type="presOf" srcId="{60E112C6-5FC1-4D30-A022-E14A87365E23}" destId="{AAD9E479-9485-444A-B486-7CB52542E988}" srcOrd="0" destOrd="0" presId="urn:microsoft.com/office/officeart/2005/8/layout/hierarchy1"/>
    <dgm:cxn modelId="{B6BA2FE4-F77F-4ACF-83C7-24F908FC7C97}" type="presOf" srcId="{16D0F4ED-FDBC-4C9F-A21E-E8110077A0CB}" destId="{F0C0F2C7-5CAA-4597-B858-B9827DC6421F}" srcOrd="0" destOrd="0" presId="urn:microsoft.com/office/officeart/2005/8/layout/hierarchy1"/>
    <dgm:cxn modelId="{D4ECC8FF-9128-43F8-87E1-043B5039D569}" srcId="{2C4C3250-C7BE-4C79-B4F2-9BFB71EBF29F}" destId="{60E112C6-5FC1-4D30-A022-E14A87365E23}" srcOrd="0" destOrd="0" parTransId="{AAAF3AEA-B443-4D0D-8B14-682C79427936}" sibTransId="{764FE0B0-1218-4F8C-92A9-5B99C9F4199C}"/>
    <dgm:cxn modelId="{863EB79B-1211-42DD-8885-3807A10F8630}" type="presParOf" srcId="{65AC2EBB-56D6-4B90-8294-F69AB0CACD1B}" destId="{C91FC7C1-17EF-4A9D-8138-5AE54EF9A210}" srcOrd="0" destOrd="0" presId="urn:microsoft.com/office/officeart/2005/8/layout/hierarchy1"/>
    <dgm:cxn modelId="{548A8774-20DE-4B12-9584-DE400B6E559B}" type="presParOf" srcId="{C91FC7C1-17EF-4A9D-8138-5AE54EF9A210}" destId="{AD13B883-0AAA-4038-9F84-B21917A26E96}" srcOrd="0" destOrd="0" presId="urn:microsoft.com/office/officeart/2005/8/layout/hierarchy1"/>
    <dgm:cxn modelId="{BC5D88EE-3C60-461B-AAE6-2925A36E01D7}" type="presParOf" srcId="{AD13B883-0AAA-4038-9F84-B21917A26E96}" destId="{5740ECF4-5C50-496A-B9D5-C3EDBF2F208E}" srcOrd="0" destOrd="0" presId="urn:microsoft.com/office/officeart/2005/8/layout/hierarchy1"/>
    <dgm:cxn modelId="{B70601D7-39E0-42D8-B1C0-C67EFADB65C4}" type="presParOf" srcId="{AD13B883-0AAA-4038-9F84-B21917A26E96}" destId="{AAD9E479-9485-444A-B486-7CB52542E988}" srcOrd="1" destOrd="0" presId="urn:microsoft.com/office/officeart/2005/8/layout/hierarchy1"/>
    <dgm:cxn modelId="{0FBFB242-E4EC-47DA-81D6-039F058E78AF}" type="presParOf" srcId="{C91FC7C1-17EF-4A9D-8138-5AE54EF9A210}" destId="{389AF18F-D93A-4661-90A8-E0952F318CF3}" srcOrd="1" destOrd="0" presId="urn:microsoft.com/office/officeart/2005/8/layout/hierarchy1"/>
    <dgm:cxn modelId="{29A3B7C5-4F04-4091-8578-0DE0B7D01CCC}" type="presParOf" srcId="{65AC2EBB-56D6-4B90-8294-F69AB0CACD1B}" destId="{D98237B4-7948-4A70-864E-AA5C06B0310B}" srcOrd="1" destOrd="0" presId="urn:microsoft.com/office/officeart/2005/8/layout/hierarchy1"/>
    <dgm:cxn modelId="{B2655FBD-A326-4C04-B7A8-6FD6F443C06D}" type="presParOf" srcId="{D98237B4-7948-4A70-864E-AA5C06B0310B}" destId="{F41CA00D-CD98-4BFB-A08B-63D6B35FBB4D}" srcOrd="0" destOrd="0" presId="urn:microsoft.com/office/officeart/2005/8/layout/hierarchy1"/>
    <dgm:cxn modelId="{D8B0E832-BD52-47A7-8F7C-20BFFD2A9F39}" type="presParOf" srcId="{F41CA00D-CD98-4BFB-A08B-63D6B35FBB4D}" destId="{F88681BF-0E50-415B-95BD-6DD3F14F6B7A}" srcOrd="0" destOrd="0" presId="urn:microsoft.com/office/officeart/2005/8/layout/hierarchy1"/>
    <dgm:cxn modelId="{474369FB-628C-4046-9EFE-F9726E58A446}" type="presParOf" srcId="{F41CA00D-CD98-4BFB-A08B-63D6B35FBB4D}" destId="{F0C0F2C7-5CAA-4597-B858-B9827DC6421F}" srcOrd="1" destOrd="0" presId="urn:microsoft.com/office/officeart/2005/8/layout/hierarchy1"/>
    <dgm:cxn modelId="{A6070221-0D7C-42B4-ABB3-433DFA507D43}" type="presParOf" srcId="{D98237B4-7948-4A70-864E-AA5C06B0310B}" destId="{8926CB34-7AB5-4C6B-B1E2-B53E8EF6505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E6A9612-4B73-4AA3-8FF2-C0834D68495A}"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06150A41-1B87-411A-9170-DCB2A641B391}">
      <dgm:prSet custT="1"/>
      <dgm:spPr/>
      <dgm:t>
        <a:bodyPr/>
        <a:lstStyle/>
        <a:p>
          <a:r>
            <a:rPr lang="ar-OM" sz="4000" dirty="0">
              <a:latin typeface="Arabic Typesetting" panose="03020402040406030203" pitchFamily="66" charset="-78"/>
              <a:cs typeface="Arabic Typesetting" panose="03020402040406030203" pitchFamily="66" charset="-78"/>
            </a:rPr>
            <a:t>17)  التوجيه والتدريب المستمر :</a:t>
          </a:r>
          <a:endParaRPr lang="en-US" sz="4000" dirty="0">
            <a:latin typeface="Arabic Typesetting" panose="03020402040406030203" pitchFamily="66" charset="-78"/>
            <a:cs typeface="Arabic Typesetting" panose="03020402040406030203" pitchFamily="66" charset="-78"/>
          </a:endParaRPr>
        </a:p>
      </dgm:t>
    </dgm:pt>
    <dgm:pt modelId="{C8C300D7-9A3B-4352-A4B3-83A9DDFDDC6D}" type="parTrans" cxnId="{6408289B-8BFF-4367-AB1C-80AE49CC3799}">
      <dgm:prSet/>
      <dgm:spPr/>
      <dgm:t>
        <a:bodyPr/>
        <a:lstStyle/>
        <a:p>
          <a:endParaRPr lang="en-US"/>
        </a:p>
      </dgm:t>
    </dgm:pt>
    <dgm:pt modelId="{ABC62FD3-F4C3-4057-94C5-3516361F20B9}" type="sibTrans" cxnId="{6408289B-8BFF-4367-AB1C-80AE49CC3799}">
      <dgm:prSet/>
      <dgm:spPr/>
      <dgm:t>
        <a:bodyPr/>
        <a:lstStyle/>
        <a:p>
          <a:endParaRPr lang="en-US"/>
        </a:p>
      </dgm:t>
    </dgm:pt>
    <dgm:pt modelId="{0BFF5573-9BEA-45E7-947E-C7F0123F2195}">
      <dgm:prSet custT="1"/>
      <dgm:spPr/>
      <dgm:t>
        <a:bodyPr/>
        <a:lstStyle/>
        <a:p>
          <a:r>
            <a:rPr lang="ar-OM" sz="3200" dirty="0">
              <a:latin typeface="Arabic Typesetting" panose="03020402040406030203" pitchFamily="66" charset="-78"/>
              <a:cs typeface="Arabic Typesetting" panose="03020402040406030203" pitchFamily="66" charset="-78"/>
            </a:rPr>
            <a:t>المدير الناجح لا يقتصر دوره على إدارة الفريق فقط، بل يسعى لتطوير أفراده بشكل مستمر. من خلال توفير فرص التدريب والإرشاد، يساعد المدير الموظفين على تحسين مهاراتهم وتطوير مسيرتهم المهنية، مما يزيد من إرضاء الموظفين ويحسن من أداء الفريق.</a:t>
          </a:r>
          <a:endParaRPr lang="en-US" sz="3200" dirty="0">
            <a:latin typeface="Arabic Typesetting" panose="03020402040406030203" pitchFamily="66" charset="-78"/>
            <a:cs typeface="Arabic Typesetting" panose="03020402040406030203" pitchFamily="66" charset="-78"/>
          </a:endParaRPr>
        </a:p>
      </dgm:t>
    </dgm:pt>
    <dgm:pt modelId="{8C8EF938-322C-4080-A501-FB3302747F3E}" type="parTrans" cxnId="{3F5C2F08-7014-4DE3-9765-328FDAE04668}">
      <dgm:prSet/>
      <dgm:spPr/>
      <dgm:t>
        <a:bodyPr/>
        <a:lstStyle/>
        <a:p>
          <a:endParaRPr lang="en-US"/>
        </a:p>
      </dgm:t>
    </dgm:pt>
    <dgm:pt modelId="{4391D431-5737-4418-B82A-9AB47CF1B534}" type="sibTrans" cxnId="{3F5C2F08-7014-4DE3-9765-328FDAE04668}">
      <dgm:prSet/>
      <dgm:spPr/>
      <dgm:t>
        <a:bodyPr/>
        <a:lstStyle/>
        <a:p>
          <a:endParaRPr lang="en-US"/>
        </a:p>
      </dgm:t>
    </dgm:pt>
    <dgm:pt modelId="{A0763326-7EEE-4155-8C31-DAEA80BAA9DA}" type="pres">
      <dgm:prSet presAssocID="{4E6A9612-4B73-4AA3-8FF2-C0834D68495A}" presName="hierChild1" presStyleCnt="0">
        <dgm:presLayoutVars>
          <dgm:chPref val="1"/>
          <dgm:dir/>
          <dgm:animOne val="branch"/>
          <dgm:animLvl val="lvl"/>
          <dgm:resizeHandles/>
        </dgm:presLayoutVars>
      </dgm:prSet>
      <dgm:spPr/>
    </dgm:pt>
    <dgm:pt modelId="{364E39A3-AC8A-4926-B6A2-F1791AD4DFE7}" type="pres">
      <dgm:prSet presAssocID="{06150A41-1B87-411A-9170-DCB2A641B391}" presName="hierRoot1" presStyleCnt="0"/>
      <dgm:spPr/>
    </dgm:pt>
    <dgm:pt modelId="{D25E08EA-304F-4F82-A181-2974195B2493}" type="pres">
      <dgm:prSet presAssocID="{06150A41-1B87-411A-9170-DCB2A641B391}" presName="composite" presStyleCnt="0"/>
      <dgm:spPr/>
    </dgm:pt>
    <dgm:pt modelId="{F9B3269D-2520-43AB-9408-D65308F26156}" type="pres">
      <dgm:prSet presAssocID="{06150A41-1B87-411A-9170-DCB2A641B391}" presName="background" presStyleLbl="node0" presStyleIdx="0" presStyleCnt="2"/>
      <dgm:spPr/>
    </dgm:pt>
    <dgm:pt modelId="{56B50A34-7A9F-4448-AFEC-62D9623ED168}" type="pres">
      <dgm:prSet presAssocID="{06150A41-1B87-411A-9170-DCB2A641B391}" presName="text" presStyleLbl="fgAcc0" presStyleIdx="0" presStyleCnt="2">
        <dgm:presLayoutVars>
          <dgm:chPref val="3"/>
        </dgm:presLayoutVars>
      </dgm:prSet>
      <dgm:spPr/>
    </dgm:pt>
    <dgm:pt modelId="{C808C801-7CFF-45DF-B40A-F1C117DC5F07}" type="pres">
      <dgm:prSet presAssocID="{06150A41-1B87-411A-9170-DCB2A641B391}" presName="hierChild2" presStyleCnt="0"/>
      <dgm:spPr/>
    </dgm:pt>
    <dgm:pt modelId="{3EE34183-0FAA-4EDD-AFF9-1BCACB0C9F46}" type="pres">
      <dgm:prSet presAssocID="{0BFF5573-9BEA-45E7-947E-C7F0123F2195}" presName="hierRoot1" presStyleCnt="0"/>
      <dgm:spPr/>
    </dgm:pt>
    <dgm:pt modelId="{720A35FC-6AEB-4EA3-99E0-CFB0CCB14B94}" type="pres">
      <dgm:prSet presAssocID="{0BFF5573-9BEA-45E7-947E-C7F0123F2195}" presName="composite" presStyleCnt="0"/>
      <dgm:spPr/>
    </dgm:pt>
    <dgm:pt modelId="{0CEC916D-5750-4EC4-89FC-BCE317765BF9}" type="pres">
      <dgm:prSet presAssocID="{0BFF5573-9BEA-45E7-947E-C7F0123F2195}" presName="background" presStyleLbl="node0" presStyleIdx="1" presStyleCnt="2"/>
      <dgm:spPr/>
    </dgm:pt>
    <dgm:pt modelId="{8B14A39F-680C-4EE1-98D7-98676EB738D1}" type="pres">
      <dgm:prSet presAssocID="{0BFF5573-9BEA-45E7-947E-C7F0123F2195}" presName="text" presStyleLbl="fgAcc0" presStyleIdx="1" presStyleCnt="2">
        <dgm:presLayoutVars>
          <dgm:chPref val="3"/>
        </dgm:presLayoutVars>
      </dgm:prSet>
      <dgm:spPr/>
    </dgm:pt>
    <dgm:pt modelId="{A552507F-90DE-4A5C-B887-6E308FEA12D0}" type="pres">
      <dgm:prSet presAssocID="{0BFF5573-9BEA-45E7-947E-C7F0123F2195}" presName="hierChild2" presStyleCnt="0"/>
      <dgm:spPr/>
    </dgm:pt>
  </dgm:ptLst>
  <dgm:cxnLst>
    <dgm:cxn modelId="{3F5C2F08-7014-4DE3-9765-328FDAE04668}" srcId="{4E6A9612-4B73-4AA3-8FF2-C0834D68495A}" destId="{0BFF5573-9BEA-45E7-947E-C7F0123F2195}" srcOrd="1" destOrd="0" parTransId="{8C8EF938-322C-4080-A501-FB3302747F3E}" sibTransId="{4391D431-5737-4418-B82A-9AB47CF1B534}"/>
    <dgm:cxn modelId="{0ED89C5D-EE9B-44D3-BE5B-E5CADBA9C06C}" type="presOf" srcId="{4E6A9612-4B73-4AA3-8FF2-C0834D68495A}" destId="{A0763326-7EEE-4155-8C31-DAEA80BAA9DA}" srcOrd="0" destOrd="0" presId="urn:microsoft.com/office/officeart/2005/8/layout/hierarchy1"/>
    <dgm:cxn modelId="{20D20B4F-B01F-4B00-A626-7E900FEF925B}" type="presOf" srcId="{06150A41-1B87-411A-9170-DCB2A641B391}" destId="{56B50A34-7A9F-4448-AFEC-62D9623ED168}" srcOrd="0" destOrd="0" presId="urn:microsoft.com/office/officeart/2005/8/layout/hierarchy1"/>
    <dgm:cxn modelId="{6408289B-8BFF-4367-AB1C-80AE49CC3799}" srcId="{4E6A9612-4B73-4AA3-8FF2-C0834D68495A}" destId="{06150A41-1B87-411A-9170-DCB2A641B391}" srcOrd="0" destOrd="0" parTransId="{C8C300D7-9A3B-4352-A4B3-83A9DDFDDC6D}" sibTransId="{ABC62FD3-F4C3-4057-94C5-3516361F20B9}"/>
    <dgm:cxn modelId="{88742CF8-7F7C-437B-A860-A89F873144D9}" type="presOf" srcId="{0BFF5573-9BEA-45E7-947E-C7F0123F2195}" destId="{8B14A39F-680C-4EE1-98D7-98676EB738D1}" srcOrd="0" destOrd="0" presId="urn:microsoft.com/office/officeart/2005/8/layout/hierarchy1"/>
    <dgm:cxn modelId="{410088B4-5036-4B11-AF6D-D2FBEA3F1B7F}" type="presParOf" srcId="{A0763326-7EEE-4155-8C31-DAEA80BAA9DA}" destId="{364E39A3-AC8A-4926-B6A2-F1791AD4DFE7}" srcOrd="0" destOrd="0" presId="urn:microsoft.com/office/officeart/2005/8/layout/hierarchy1"/>
    <dgm:cxn modelId="{F78C47B9-AC97-4E5E-831E-2C651C0D772A}" type="presParOf" srcId="{364E39A3-AC8A-4926-B6A2-F1791AD4DFE7}" destId="{D25E08EA-304F-4F82-A181-2974195B2493}" srcOrd="0" destOrd="0" presId="urn:microsoft.com/office/officeart/2005/8/layout/hierarchy1"/>
    <dgm:cxn modelId="{283FE955-D85C-4F84-A757-3AF5CA782B80}" type="presParOf" srcId="{D25E08EA-304F-4F82-A181-2974195B2493}" destId="{F9B3269D-2520-43AB-9408-D65308F26156}" srcOrd="0" destOrd="0" presId="urn:microsoft.com/office/officeart/2005/8/layout/hierarchy1"/>
    <dgm:cxn modelId="{40A09F2E-78AB-430B-ADA1-F0D903F85A5D}" type="presParOf" srcId="{D25E08EA-304F-4F82-A181-2974195B2493}" destId="{56B50A34-7A9F-4448-AFEC-62D9623ED168}" srcOrd="1" destOrd="0" presId="urn:microsoft.com/office/officeart/2005/8/layout/hierarchy1"/>
    <dgm:cxn modelId="{E4153D71-A5FA-46C3-89E2-31ECFF45D2C9}" type="presParOf" srcId="{364E39A3-AC8A-4926-B6A2-F1791AD4DFE7}" destId="{C808C801-7CFF-45DF-B40A-F1C117DC5F07}" srcOrd="1" destOrd="0" presId="urn:microsoft.com/office/officeart/2005/8/layout/hierarchy1"/>
    <dgm:cxn modelId="{7915C477-2921-4A70-94C3-F3DD5C759C42}" type="presParOf" srcId="{A0763326-7EEE-4155-8C31-DAEA80BAA9DA}" destId="{3EE34183-0FAA-4EDD-AFF9-1BCACB0C9F46}" srcOrd="1" destOrd="0" presId="urn:microsoft.com/office/officeart/2005/8/layout/hierarchy1"/>
    <dgm:cxn modelId="{2C4D0364-6A6E-451E-A750-BF0929AC42C0}" type="presParOf" srcId="{3EE34183-0FAA-4EDD-AFF9-1BCACB0C9F46}" destId="{720A35FC-6AEB-4EA3-99E0-CFB0CCB14B94}" srcOrd="0" destOrd="0" presId="urn:microsoft.com/office/officeart/2005/8/layout/hierarchy1"/>
    <dgm:cxn modelId="{B4755FE5-8411-46CB-A723-E1E68FC79E7A}" type="presParOf" srcId="{720A35FC-6AEB-4EA3-99E0-CFB0CCB14B94}" destId="{0CEC916D-5750-4EC4-89FC-BCE317765BF9}" srcOrd="0" destOrd="0" presId="urn:microsoft.com/office/officeart/2005/8/layout/hierarchy1"/>
    <dgm:cxn modelId="{2671C326-A19C-4D98-B2C4-CB4B4AB747D8}" type="presParOf" srcId="{720A35FC-6AEB-4EA3-99E0-CFB0CCB14B94}" destId="{8B14A39F-680C-4EE1-98D7-98676EB738D1}" srcOrd="1" destOrd="0" presId="urn:microsoft.com/office/officeart/2005/8/layout/hierarchy1"/>
    <dgm:cxn modelId="{B6A12593-B161-46EE-A764-E6A4172415D5}" type="presParOf" srcId="{3EE34183-0FAA-4EDD-AFF9-1BCACB0C9F46}" destId="{A552507F-90DE-4A5C-B887-6E308FEA12D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D16F995-32F9-4AFE-843F-8DFB4BD20BA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A273E3EF-6EF2-43C6-B26A-CB7283E0345E}">
      <dgm:prSet custT="1"/>
      <dgm:spPr/>
      <dgm:t>
        <a:bodyPr/>
        <a:lstStyle/>
        <a:p>
          <a:r>
            <a:rPr lang="ar-OM" sz="4000" dirty="0">
              <a:latin typeface="Arabic Typesetting" panose="03020402040406030203" pitchFamily="66" charset="-78"/>
              <a:cs typeface="Arabic Typesetting" panose="03020402040406030203" pitchFamily="66" charset="-78"/>
            </a:rPr>
            <a:t>18) القدرة على التنسيق بين الأقسام المختلفة :</a:t>
          </a:r>
          <a:endParaRPr lang="en-US" sz="4000" dirty="0">
            <a:latin typeface="Arabic Typesetting" panose="03020402040406030203" pitchFamily="66" charset="-78"/>
            <a:cs typeface="Arabic Typesetting" panose="03020402040406030203" pitchFamily="66" charset="-78"/>
          </a:endParaRPr>
        </a:p>
      </dgm:t>
    </dgm:pt>
    <dgm:pt modelId="{4617BBC3-9468-4995-8DE2-FA2054D630FE}" type="parTrans" cxnId="{C790DC86-779A-44E2-B084-50886848E48A}">
      <dgm:prSet/>
      <dgm:spPr/>
      <dgm:t>
        <a:bodyPr/>
        <a:lstStyle/>
        <a:p>
          <a:endParaRPr lang="en-US"/>
        </a:p>
      </dgm:t>
    </dgm:pt>
    <dgm:pt modelId="{7022857E-F1E5-467B-8F26-C48A865D3025}" type="sibTrans" cxnId="{C790DC86-779A-44E2-B084-50886848E48A}">
      <dgm:prSet/>
      <dgm:spPr/>
      <dgm:t>
        <a:bodyPr/>
        <a:lstStyle/>
        <a:p>
          <a:endParaRPr lang="en-US"/>
        </a:p>
      </dgm:t>
    </dgm:pt>
    <dgm:pt modelId="{95D9D47C-CDB4-4C61-A34A-580FE94A981A}">
      <dgm:prSet custT="1"/>
      <dgm:spPr/>
      <dgm:t>
        <a:bodyPr/>
        <a:lstStyle/>
        <a:p>
          <a:r>
            <a:rPr lang="ar-OM" sz="3600" dirty="0">
              <a:latin typeface="Arabic Typesetting" panose="03020402040406030203" pitchFamily="66" charset="-78"/>
              <a:cs typeface="Arabic Typesetting" panose="03020402040406030203" pitchFamily="66" charset="-78"/>
            </a:rPr>
            <a:t>غالبًا ما يتطلب العمل في المؤسسات الكبيرة تنسيقًا بين أقسام متعددة. المدير الناجح يتقن فن التنسيق بين هذه الأقسام لضمان تحقيق الأهداف المشتركة. يحتاج المدير إلى فهم متطلبات كل قسم وكيفية توفير الدعم لهم بطريقة تتماشى مع أهداف المنظمة الكبرى</a:t>
          </a:r>
          <a:endParaRPr lang="en-US" sz="3600" dirty="0">
            <a:latin typeface="Arabic Typesetting" panose="03020402040406030203" pitchFamily="66" charset="-78"/>
            <a:cs typeface="Arabic Typesetting" panose="03020402040406030203" pitchFamily="66" charset="-78"/>
          </a:endParaRPr>
        </a:p>
      </dgm:t>
    </dgm:pt>
    <dgm:pt modelId="{DE13333D-9AED-4D2E-8DE0-A654AD168F5B}" type="parTrans" cxnId="{CFCCE960-90DC-41E3-BE9B-C759389C50A8}">
      <dgm:prSet/>
      <dgm:spPr/>
      <dgm:t>
        <a:bodyPr/>
        <a:lstStyle/>
        <a:p>
          <a:endParaRPr lang="en-US"/>
        </a:p>
      </dgm:t>
    </dgm:pt>
    <dgm:pt modelId="{12D62267-DBB4-4338-9CAD-72FAF4E8D488}" type="sibTrans" cxnId="{CFCCE960-90DC-41E3-BE9B-C759389C50A8}">
      <dgm:prSet/>
      <dgm:spPr/>
      <dgm:t>
        <a:bodyPr/>
        <a:lstStyle/>
        <a:p>
          <a:endParaRPr lang="en-US"/>
        </a:p>
      </dgm:t>
    </dgm:pt>
    <dgm:pt modelId="{0D93C6AC-65EA-4A64-8953-B00FB61F526F}" type="pres">
      <dgm:prSet presAssocID="{FD16F995-32F9-4AFE-843F-8DFB4BD20BAB}" presName="hierChild1" presStyleCnt="0">
        <dgm:presLayoutVars>
          <dgm:chPref val="1"/>
          <dgm:dir/>
          <dgm:animOne val="branch"/>
          <dgm:animLvl val="lvl"/>
          <dgm:resizeHandles/>
        </dgm:presLayoutVars>
      </dgm:prSet>
      <dgm:spPr/>
    </dgm:pt>
    <dgm:pt modelId="{A7CA039C-D099-41CB-8F08-75C35C2E7108}" type="pres">
      <dgm:prSet presAssocID="{A273E3EF-6EF2-43C6-B26A-CB7283E0345E}" presName="hierRoot1" presStyleCnt="0"/>
      <dgm:spPr/>
    </dgm:pt>
    <dgm:pt modelId="{D367B091-FC6C-465C-B3A9-3D5FBCF6A1F1}" type="pres">
      <dgm:prSet presAssocID="{A273E3EF-6EF2-43C6-B26A-CB7283E0345E}" presName="composite" presStyleCnt="0"/>
      <dgm:spPr/>
    </dgm:pt>
    <dgm:pt modelId="{7AA97CDB-BE13-49B0-AFDC-0CA79E3C9903}" type="pres">
      <dgm:prSet presAssocID="{A273E3EF-6EF2-43C6-B26A-CB7283E0345E}" presName="background" presStyleLbl="node0" presStyleIdx="0" presStyleCnt="2"/>
      <dgm:spPr/>
    </dgm:pt>
    <dgm:pt modelId="{45BF3FBE-5E26-4BFD-9FDA-C4F74FC6AB3D}" type="pres">
      <dgm:prSet presAssocID="{A273E3EF-6EF2-43C6-B26A-CB7283E0345E}" presName="text" presStyleLbl="fgAcc0" presStyleIdx="0" presStyleCnt="2" custLinFactNeighborX="-1281" custLinFactNeighborY="-710">
        <dgm:presLayoutVars>
          <dgm:chPref val="3"/>
        </dgm:presLayoutVars>
      </dgm:prSet>
      <dgm:spPr/>
    </dgm:pt>
    <dgm:pt modelId="{72A7B2F8-7805-4C19-9355-094C285ED0BF}" type="pres">
      <dgm:prSet presAssocID="{A273E3EF-6EF2-43C6-B26A-CB7283E0345E}" presName="hierChild2" presStyleCnt="0"/>
      <dgm:spPr/>
    </dgm:pt>
    <dgm:pt modelId="{C63DD8C0-CA36-4818-AB2C-175D32C29E90}" type="pres">
      <dgm:prSet presAssocID="{95D9D47C-CDB4-4C61-A34A-580FE94A981A}" presName="hierRoot1" presStyleCnt="0"/>
      <dgm:spPr/>
    </dgm:pt>
    <dgm:pt modelId="{7AA433ED-473B-4B7F-8AA1-D036BC57707D}" type="pres">
      <dgm:prSet presAssocID="{95D9D47C-CDB4-4C61-A34A-580FE94A981A}" presName="composite" presStyleCnt="0"/>
      <dgm:spPr/>
    </dgm:pt>
    <dgm:pt modelId="{DFCFEF96-5AB0-4C03-AC07-DB00EC8290B8}" type="pres">
      <dgm:prSet presAssocID="{95D9D47C-CDB4-4C61-A34A-580FE94A981A}" presName="background" presStyleLbl="node0" presStyleIdx="1" presStyleCnt="2"/>
      <dgm:spPr/>
    </dgm:pt>
    <dgm:pt modelId="{290BAE0E-7FDB-4822-A982-1507A7B869C3}" type="pres">
      <dgm:prSet presAssocID="{95D9D47C-CDB4-4C61-A34A-580FE94A981A}" presName="text" presStyleLbl="fgAcc0" presStyleIdx="1" presStyleCnt="2">
        <dgm:presLayoutVars>
          <dgm:chPref val="3"/>
        </dgm:presLayoutVars>
      </dgm:prSet>
      <dgm:spPr/>
    </dgm:pt>
    <dgm:pt modelId="{89E574AA-1AFB-4A93-A562-2014188E5AAB}" type="pres">
      <dgm:prSet presAssocID="{95D9D47C-CDB4-4C61-A34A-580FE94A981A}" presName="hierChild2" presStyleCnt="0"/>
      <dgm:spPr/>
    </dgm:pt>
  </dgm:ptLst>
  <dgm:cxnLst>
    <dgm:cxn modelId="{A2EFBC40-AB13-4C43-BE8A-884FCC6949D7}" type="presOf" srcId="{95D9D47C-CDB4-4C61-A34A-580FE94A981A}" destId="{290BAE0E-7FDB-4822-A982-1507A7B869C3}" srcOrd="0" destOrd="0" presId="urn:microsoft.com/office/officeart/2005/8/layout/hierarchy1"/>
    <dgm:cxn modelId="{CFCCE960-90DC-41E3-BE9B-C759389C50A8}" srcId="{FD16F995-32F9-4AFE-843F-8DFB4BD20BAB}" destId="{95D9D47C-CDB4-4C61-A34A-580FE94A981A}" srcOrd="1" destOrd="0" parTransId="{DE13333D-9AED-4D2E-8DE0-A654AD168F5B}" sibTransId="{12D62267-DBB4-4338-9CAD-72FAF4E8D488}"/>
    <dgm:cxn modelId="{C790DC86-779A-44E2-B084-50886848E48A}" srcId="{FD16F995-32F9-4AFE-843F-8DFB4BD20BAB}" destId="{A273E3EF-6EF2-43C6-B26A-CB7283E0345E}" srcOrd="0" destOrd="0" parTransId="{4617BBC3-9468-4995-8DE2-FA2054D630FE}" sibTransId="{7022857E-F1E5-467B-8F26-C48A865D3025}"/>
    <dgm:cxn modelId="{4C5E0D98-0876-4347-9FCE-E4FD69CAC538}" type="presOf" srcId="{A273E3EF-6EF2-43C6-B26A-CB7283E0345E}" destId="{45BF3FBE-5E26-4BFD-9FDA-C4F74FC6AB3D}" srcOrd="0" destOrd="0" presId="urn:microsoft.com/office/officeart/2005/8/layout/hierarchy1"/>
    <dgm:cxn modelId="{88908AD6-3E0F-490B-BE65-0B05FD6043D8}" type="presOf" srcId="{FD16F995-32F9-4AFE-843F-8DFB4BD20BAB}" destId="{0D93C6AC-65EA-4A64-8953-B00FB61F526F}" srcOrd="0" destOrd="0" presId="urn:microsoft.com/office/officeart/2005/8/layout/hierarchy1"/>
    <dgm:cxn modelId="{F2540E81-F5BF-4EA9-980E-EAC360E2CD44}" type="presParOf" srcId="{0D93C6AC-65EA-4A64-8953-B00FB61F526F}" destId="{A7CA039C-D099-41CB-8F08-75C35C2E7108}" srcOrd="0" destOrd="0" presId="urn:microsoft.com/office/officeart/2005/8/layout/hierarchy1"/>
    <dgm:cxn modelId="{B9BBAB31-AB1A-4F55-AFA0-5B499E0E0ED2}" type="presParOf" srcId="{A7CA039C-D099-41CB-8F08-75C35C2E7108}" destId="{D367B091-FC6C-465C-B3A9-3D5FBCF6A1F1}" srcOrd="0" destOrd="0" presId="urn:microsoft.com/office/officeart/2005/8/layout/hierarchy1"/>
    <dgm:cxn modelId="{8AADFB1F-77CB-465A-AD12-3AE0343AB456}" type="presParOf" srcId="{D367B091-FC6C-465C-B3A9-3D5FBCF6A1F1}" destId="{7AA97CDB-BE13-49B0-AFDC-0CA79E3C9903}" srcOrd="0" destOrd="0" presId="urn:microsoft.com/office/officeart/2005/8/layout/hierarchy1"/>
    <dgm:cxn modelId="{FEBFC06C-EED7-4457-8167-503FEDDA665E}" type="presParOf" srcId="{D367B091-FC6C-465C-B3A9-3D5FBCF6A1F1}" destId="{45BF3FBE-5E26-4BFD-9FDA-C4F74FC6AB3D}" srcOrd="1" destOrd="0" presId="urn:microsoft.com/office/officeart/2005/8/layout/hierarchy1"/>
    <dgm:cxn modelId="{8D9B2DAC-60F7-4D8D-92CE-BB6EDB379C1C}" type="presParOf" srcId="{A7CA039C-D099-41CB-8F08-75C35C2E7108}" destId="{72A7B2F8-7805-4C19-9355-094C285ED0BF}" srcOrd="1" destOrd="0" presId="urn:microsoft.com/office/officeart/2005/8/layout/hierarchy1"/>
    <dgm:cxn modelId="{E9A0E3CE-C011-432C-9EC8-C81A1431CAF3}" type="presParOf" srcId="{0D93C6AC-65EA-4A64-8953-B00FB61F526F}" destId="{C63DD8C0-CA36-4818-AB2C-175D32C29E90}" srcOrd="1" destOrd="0" presId="urn:microsoft.com/office/officeart/2005/8/layout/hierarchy1"/>
    <dgm:cxn modelId="{934E7606-BF00-4FBA-8FE9-BF861C2078F9}" type="presParOf" srcId="{C63DD8C0-CA36-4818-AB2C-175D32C29E90}" destId="{7AA433ED-473B-4B7F-8AA1-D036BC57707D}" srcOrd="0" destOrd="0" presId="urn:microsoft.com/office/officeart/2005/8/layout/hierarchy1"/>
    <dgm:cxn modelId="{C2E478FB-00D9-4F0B-941E-E491FA1B896F}" type="presParOf" srcId="{7AA433ED-473B-4B7F-8AA1-D036BC57707D}" destId="{DFCFEF96-5AB0-4C03-AC07-DB00EC8290B8}" srcOrd="0" destOrd="0" presId="urn:microsoft.com/office/officeart/2005/8/layout/hierarchy1"/>
    <dgm:cxn modelId="{478B20CC-B320-4430-9926-2E24CED51B13}" type="presParOf" srcId="{7AA433ED-473B-4B7F-8AA1-D036BC57707D}" destId="{290BAE0E-7FDB-4822-A982-1507A7B869C3}" srcOrd="1" destOrd="0" presId="urn:microsoft.com/office/officeart/2005/8/layout/hierarchy1"/>
    <dgm:cxn modelId="{5339D793-A814-4775-923C-1A58B99C37F9}" type="presParOf" srcId="{C63DD8C0-CA36-4818-AB2C-175D32C29E90}" destId="{89E574AA-1AFB-4A93-A562-2014188E5AA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4776830-A1CE-4A8C-A651-2E1B42BBA5AC}"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12B5E967-7A44-4A5F-A89A-FDF50BB89BF4}">
      <dgm:prSet custT="1"/>
      <dgm:spPr/>
      <dgm:t>
        <a:bodyPr/>
        <a:lstStyle/>
        <a:p>
          <a:r>
            <a:rPr lang="ar-OM" sz="4000" dirty="0">
              <a:latin typeface="Arabic Typesetting" panose="03020402040406030203" pitchFamily="66" charset="-78"/>
              <a:cs typeface="Arabic Typesetting" panose="03020402040406030203" pitchFamily="66" charset="-78"/>
            </a:rPr>
            <a:t>19) القدرة على تقوية الروح المعنوية للفريق :</a:t>
          </a:r>
          <a:endParaRPr lang="en-US" sz="4000" dirty="0">
            <a:latin typeface="Arabic Typesetting" panose="03020402040406030203" pitchFamily="66" charset="-78"/>
            <a:cs typeface="Arabic Typesetting" panose="03020402040406030203" pitchFamily="66" charset="-78"/>
          </a:endParaRPr>
        </a:p>
      </dgm:t>
    </dgm:pt>
    <dgm:pt modelId="{C7F62B8C-B9F9-4166-A811-41A073DB66E3}" type="parTrans" cxnId="{1188AC9C-2CFE-4FE4-ADE2-AC7322A1687F}">
      <dgm:prSet/>
      <dgm:spPr/>
      <dgm:t>
        <a:bodyPr/>
        <a:lstStyle/>
        <a:p>
          <a:endParaRPr lang="en-US"/>
        </a:p>
      </dgm:t>
    </dgm:pt>
    <dgm:pt modelId="{891C2C09-C689-4EE3-B2DC-EA4639298B21}" type="sibTrans" cxnId="{1188AC9C-2CFE-4FE4-ADE2-AC7322A1687F}">
      <dgm:prSet/>
      <dgm:spPr/>
      <dgm:t>
        <a:bodyPr/>
        <a:lstStyle/>
        <a:p>
          <a:endParaRPr lang="en-US"/>
        </a:p>
      </dgm:t>
    </dgm:pt>
    <dgm:pt modelId="{BE904498-D82C-44B1-A7CC-473B3590D1FA}">
      <dgm:prSet custT="1"/>
      <dgm:spPr/>
      <dgm:t>
        <a:bodyPr/>
        <a:lstStyle/>
        <a:p>
          <a:r>
            <a:rPr lang="ar-OM" sz="3600" dirty="0">
              <a:latin typeface="Arabic Typesetting" panose="03020402040406030203" pitchFamily="66" charset="-78"/>
              <a:cs typeface="Arabic Typesetting" panose="03020402040406030203" pitchFamily="66" charset="-78"/>
            </a:rPr>
            <a:t>يجب أن يكون المدير قادرًا على رفع الروح المعنوية للفريق في الأوقات الصعبة. يمكن أن يكون ذلك من خلال كلمات تشجيعية، أو فعاليات جماعية، أو خلق بيئة عمل مليئة بالإيجابية. عندما يشعر الموظفون بالتقدير والدعم، يصبحون أكثر قدرة على العطاء</a:t>
          </a:r>
          <a:endParaRPr lang="en-US" sz="3600" dirty="0">
            <a:latin typeface="Arabic Typesetting" panose="03020402040406030203" pitchFamily="66" charset="-78"/>
            <a:cs typeface="Arabic Typesetting" panose="03020402040406030203" pitchFamily="66" charset="-78"/>
          </a:endParaRPr>
        </a:p>
      </dgm:t>
    </dgm:pt>
    <dgm:pt modelId="{E39F0B32-8B7D-40F0-9779-57CB9FD900A4}" type="parTrans" cxnId="{62E1A6B5-F35E-491D-BECA-48648E0050EF}">
      <dgm:prSet/>
      <dgm:spPr/>
      <dgm:t>
        <a:bodyPr/>
        <a:lstStyle/>
        <a:p>
          <a:endParaRPr lang="en-US"/>
        </a:p>
      </dgm:t>
    </dgm:pt>
    <dgm:pt modelId="{5813EEE3-700D-4D97-9182-B73FD09C072C}" type="sibTrans" cxnId="{62E1A6B5-F35E-491D-BECA-48648E0050EF}">
      <dgm:prSet/>
      <dgm:spPr/>
      <dgm:t>
        <a:bodyPr/>
        <a:lstStyle/>
        <a:p>
          <a:endParaRPr lang="en-US"/>
        </a:p>
      </dgm:t>
    </dgm:pt>
    <dgm:pt modelId="{8C4F88B7-ED43-4C7C-8C03-1F6A75AB5B63}" type="pres">
      <dgm:prSet presAssocID="{54776830-A1CE-4A8C-A651-2E1B42BBA5AC}" presName="hierChild1" presStyleCnt="0">
        <dgm:presLayoutVars>
          <dgm:chPref val="1"/>
          <dgm:dir/>
          <dgm:animOne val="branch"/>
          <dgm:animLvl val="lvl"/>
          <dgm:resizeHandles/>
        </dgm:presLayoutVars>
      </dgm:prSet>
      <dgm:spPr/>
    </dgm:pt>
    <dgm:pt modelId="{6B578D43-18C2-491B-B549-A63ADEEFD0C8}" type="pres">
      <dgm:prSet presAssocID="{12B5E967-7A44-4A5F-A89A-FDF50BB89BF4}" presName="hierRoot1" presStyleCnt="0"/>
      <dgm:spPr/>
    </dgm:pt>
    <dgm:pt modelId="{6599AB2D-2D35-4F19-AA4E-201FC942CAD1}" type="pres">
      <dgm:prSet presAssocID="{12B5E967-7A44-4A5F-A89A-FDF50BB89BF4}" presName="composite" presStyleCnt="0"/>
      <dgm:spPr/>
    </dgm:pt>
    <dgm:pt modelId="{9B74054E-4333-4148-9264-8CBC133B4F01}" type="pres">
      <dgm:prSet presAssocID="{12B5E967-7A44-4A5F-A89A-FDF50BB89BF4}" presName="background" presStyleLbl="node0" presStyleIdx="0" presStyleCnt="2"/>
      <dgm:spPr/>
    </dgm:pt>
    <dgm:pt modelId="{F793673B-844C-4F86-8543-5B284D21B279}" type="pres">
      <dgm:prSet presAssocID="{12B5E967-7A44-4A5F-A89A-FDF50BB89BF4}" presName="text" presStyleLbl="fgAcc0" presStyleIdx="0" presStyleCnt="2">
        <dgm:presLayoutVars>
          <dgm:chPref val="3"/>
        </dgm:presLayoutVars>
      </dgm:prSet>
      <dgm:spPr/>
    </dgm:pt>
    <dgm:pt modelId="{550DDC7E-DE22-413A-844F-0914E423DBD5}" type="pres">
      <dgm:prSet presAssocID="{12B5E967-7A44-4A5F-A89A-FDF50BB89BF4}" presName="hierChild2" presStyleCnt="0"/>
      <dgm:spPr/>
    </dgm:pt>
    <dgm:pt modelId="{EE8129E7-59D1-46C9-9B3E-800ED9D792AE}" type="pres">
      <dgm:prSet presAssocID="{BE904498-D82C-44B1-A7CC-473B3590D1FA}" presName="hierRoot1" presStyleCnt="0"/>
      <dgm:spPr/>
    </dgm:pt>
    <dgm:pt modelId="{39C8D287-65D4-49F7-9078-785F351D20C9}" type="pres">
      <dgm:prSet presAssocID="{BE904498-D82C-44B1-A7CC-473B3590D1FA}" presName="composite" presStyleCnt="0"/>
      <dgm:spPr/>
    </dgm:pt>
    <dgm:pt modelId="{7CC9D813-11C4-437E-B4F7-9A706D9AC17A}" type="pres">
      <dgm:prSet presAssocID="{BE904498-D82C-44B1-A7CC-473B3590D1FA}" presName="background" presStyleLbl="node0" presStyleIdx="1" presStyleCnt="2"/>
      <dgm:spPr/>
    </dgm:pt>
    <dgm:pt modelId="{509F348C-AD65-431A-8056-F2DEF69EC5E5}" type="pres">
      <dgm:prSet presAssocID="{BE904498-D82C-44B1-A7CC-473B3590D1FA}" presName="text" presStyleLbl="fgAcc0" presStyleIdx="1" presStyleCnt="2">
        <dgm:presLayoutVars>
          <dgm:chPref val="3"/>
        </dgm:presLayoutVars>
      </dgm:prSet>
      <dgm:spPr/>
    </dgm:pt>
    <dgm:pt modelId="{09BD5848-EC3B-408C-9013-7A04D2A6638A}" type="pres">
      <dgm:prSet presAssocID="{BE904498-D82C-44B1-A7CC-473B3590D1FA}" presName="hierChild2" presStyleCnt="0"/>
      <dgm:spPr/>
    </dgm:pt>
  </dgm:ptLst>
  <dgm:cxnLst>
    <dgm:cxn modelId="{D5CCC73A-6E85-48ED-84DA-709535EDA713}" type="presOf" srcId="{54776830-A1CE-4A8C-A651-2E1B42BBA5AC}" destId="{8C4F88B7-ED43-4C7C-8C03-1F6A75AB5B63}" srcOrd="0" destOrd="0" presId="urn:microsoft.com/office/officeart/2005/8/layout/hierarchy1"/>
    <dgm:cxn modelId="{9096E33F-9140-4039-A8E5-94BCA9A62564}" type="presOf" srcId="{12B5E967-7A44-4A5F-A89A-FDF50BB89BF4}" destId="{F793673B-844C-4F86-8543-5B284D21B279}" srcOrd="0" destOrd="0" presId="urn:microsoft.com/office/officeart/2005/8/layout/hierarchy1"/>
    <dgm:cxn modelId="{DD9C8566-1603-47BD-B498-DA3961B0394D}" type="presOf" srcId="{BE904498-D82C-44B1-A7CC-473B3590D1FA}" destId="{509F348C-AD65-431A-8056-F2DEF69EC5E5}" srcOrd="0" destOrd="0" presId="urn:microsoft.com/office/officeart/2005/8/layout/hierarchy1"/>
    <dgm:cxn modelId="{1188AC9C-2CFE-4FE4-ADE2-AC7322A1687F}" srcId="{54776830-A1CE-4A8C-A651-2E1B42BBA5AC}" destId="{12B5E967-7A44-4A5F-A89A-FDF50BB89BF4}" srcOrd="0" destOrd="0" parTransId="{C7F62B8C-B9F9-4166-A811-41A073DB66E3}" sibTransId="{891C2C09-C689-4EE3-B2DC-EA4639298B21}"/>
    <dgm:cxn modelId="{62E1A6B5-F35E-491D-BECA-48648E0050EF}" srcId="{54776830-A1CE-4A8C-A651-2E1B42BBA5AC}" destId="{BE904498-D82C-44B1-A7CC-473B3590D1FA}" srcOrd="1" destOrd="0" parTransId="{E39F0B32-8B7D-40F0-9779-57CB9FD900A4}" sibTransId="{5813EEE3-700D-4D97-9182-B73FD09C072C}"/>
    <dgm:cxn modelId="{14314EB0-EC3D-4D84-B28D-F494EFC362AC}" type="presParOf" srcId="{8C4F88B7-ED43-4C7C-8C03-1F6A75AB5B63}" destId="{6B578D43-18C2-491B-B549-A63ADEEFD0C8}" srcOrd="0" destOrd="0" presId="urn:microsoft.com/office/officeart/2005/8/layout/hierarchy1"/>
    <dgm:cxn modelId="{CB95988E-5AB4-4766-B9CC-99DB7AB958D7}" type="presParOf" srcId="{6B578D43-18C2-491B-B549-A63ADEEFD0C8}" destId="{6599AB2D-2D35-4F19-AA4E-201FC942CAD1}" srcOrd="0" destOrd="0" presId="urn:microsoft.com/office/officeart/2005/8/layout/hierarchy1"/>
    <dgm:cxn modelId="{F3BBC991-F886-4433-A121-2A68EA762EB9}" type="presParOf" srcId="{6599AB2D-2D35-4F19-AA4E-201FC942CAD1}" destId="{9B74054E-4333-4148-9264-8CBC133B4F01}" srcOrd="0" destOrd="0" presId="urn:microsoft.com/office/officeart/2005/8/layout/hierarchy1"/>
    <dgm:cxn modelId="{F91CDCE6-4C9E-4B70-8A2E-73AF6D0E951A}" type="presParOf" srcId="{6599AB2D-2D35-4F19-AA4E-201FC942CAD1}" destId="{F793673B-844C-4F86-8543-5B284D21B279}" srcOrd="1" destOrd="0" presId="urn:microsoft.com/office/officeart/2005/8/layout/hierarchy1"/>
    <dgm:cxn modelId="{E91DAD6A-24A6-4DA6-89BF-474613E64CD7}" type="presParOf" srcId="{6B578D43-18C2-491B-B549-A63ADEEFD0C8}" destId="{550DDC7E-DE22-413A-844F-0914E423DBD5}" srcOrd="1" destOrd="0" presId="urn:microsoft.com/office/officeart/2005/8/layout/hierarchy1"/>
    <dgm:cxn modelId="{A7727B11-9E34-42D8-A194-1ED8202A8BC2}" type="presParOf" srcId="{8C4F88B7-ED43-4C7C-8C03-1F6A75AB5B63}" destId="{EE8129E7-59D1-46C9-9B3E-800ED9D792AE}" srcOrd="1" destOrd="0" presId="urn:microsoft.com/office/officeart/2005/8/layout/hierarchy1"/>
    <dgm:cxn modelId="{F02411E4-CFBE-4DFA-AA6E-3DCA504C9C5B}" type="presParOf" srcId="{EE8129E7-59D1-46C9-9B3E-800ED9D792AE}" destId="{39C8D287-65D4-49F7-9078-785F351D20C9}" srcOrd="0" destOrd="0" presId="urn:microsoft.com/office/officeart/2005/8/layout/hierarchy1"/>
    <dgm:cxn modelId="{C62C30E0-540A-4E07-B5F8-C535D905EC19}" type="presParOf" srcId="{39C8D287-65D4-49F7-9078-785F351D20C9}" destId="{7CC9D813-11C4-437E-B4F7-9A706D9AC17A}" srcOrd="0" destOrd="0" presId="urn:microsoft.com/office/officeart/2005/8/layout/hierarchy1"/>
    <dgm:cxn modelId="{1C0148BF-FAD9-4A3E-8EF2-F96B330F73E6}" type="presParOf" srcId="{39C8D287-65D4-49F7-9078-785F351D20C9}" destId="{509F348C-AD65-431A-8056-F2DEF69EC5E5}" srcOrd="1" destOrd="0" presId="urn:microsoft.com/office/officeart/2005/8/layout/hierarchy1"/>
    <dgm:cxn modelId="{524D211B-2FC5-42C9-85A6-54FF7C98F519}" type="presParOf" srcId="{EE8129E7-59D1-46C9-9B3E-800ED9D792AE}" destId="{09BD5848-EC3B-408C-9013-7A04D2A6638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5D3A1A0-A69B-41AB-8420-B881BDC6EC65}"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8A2F2BCF-146C-42A3-8439-DDCCE5669DE0}">
      <dgm:prSet custT="1"/>
      <dgm:spPr/>
      <dgm:t>
        <a:bodyPr/>
        <a:lstStyle/>
        <a:p>
          <a:r>
            <a:rPr lang="ar-OM" sz="4000" dirty="0">
              <a:latin typeface="Arabic Typesetting" panose="03020402040406030203" pitchFamily="66" charset="-78"/>
              <a:cs typeface="Arabic Typesetting" panose="03020402040406030203" pitchFamily="66" charset="-78"/>
            </a:rPr>
            <a:t>20) القدرة على تحديد وإدارة المخاطر :</a:t>
          </a:r>
          <a:endParaRPr lang="en-US" sz="4000" dirty="0">
            <a:latin typeface="Arabic Typesetting" panose="03020402040406030203" pitchFamily="66" charset="-78"/>
            <a:cs typeface="Arabic Typesetting" panose="03020402040406030203" pitchFamily="66" charset="-78"/>
          </a:endParaRPr>
        </a:p>
      </dgm:t>
    </dgm:pt>
    <dgm:pt modelId="{BBB180BA-A270-4C9C-A714-30D3EB80DABB}" type="parTrans" cxnId="{B01CFF54-F54E-4A99-A9B5-AD4BEBBF4496}">
      <dgm:prSet/>
      <dgm:spPr/>
      <dgm:t>
        <a:bodyPr/>
        <a:lstStyle/>
        <a:p>
          <a:endParaRPr lang="en-US"/>
        </a:p>
      </dgm:t>
    </dgm:pt>
    <dgm:pt modelId="{64AF9BD4-8863-467B-8491-7BCC3E91F5CC}" type="sibTrans" cxnId="{B01CFF54-F54E-4A99-A9B5-AD4BEBBF4496}">
      <dgm:prSet/>
      <dgm:spPr/>
      <dgm:t>
        <a:bodyPr/>
        <a:lstStyle/>
        <a:p>
          <a:endParaRPr lang="en-US"/>
        </a:p>
      </dgm:t>
    </dgm:pt>
    <dgm:pt modelId="{1AA84834-8937-4B4F-9D94-628D43F10CB6}">
      <dgm:prSet custT="1"/>
      <dgm:spPr/>
      <dgm:t>
        <a:bodyPr/>
        <a:lstStyle/>
        <a:p>
          <a:r>
            <a:rPr lang="ar-OM" sz="3200" dirty="0">
              <a:latin typeface="Arabic Typesetting" panose="03020402040406030203" pitchFamily="66" charset="-78"/>
              <a:cs typeface="Arabic Typesetting" panose="03020402040406030203" pitchFamily="66" charset="-78"/>
            </a:rPr>
            <a:t>المدير الناجح يجب أن يكون قادرًا على تحديد المخاطر المحتملة واتخاذ الإجراءات المناسبة للحد منها. سواء كانت مخاطر مالية، تشغيليه، أو حتى متعلقة بالموارد البشرية، فإن القدرة على إدارة هذه المخاطر بشكل استباقي يساعد في الحفاظ على استقرار العمل وتحقيق الأهداف.</a:t>
          </a:r>
          <a:endParaRPr lang="en-US" sz="3200" dirty="0">
            <a:latin typeface="Arabic Typesetting" panose="03020402040406030203" pitchFamily="66" charset="-78"/>
            <a:cs typeface="Arabic Typesetting" panose="03020402040406030203" pitchFamily="66" charset="-78"/>
          </a:endParaRPr>
        </a:p>
      </dgm:t>
    </dgm:pt>
    <dgm:pt modelId="{50B2A9A9-E5AA-468E-A9A3-C1BC6266DBED}" type="parTrans" cxnId="{22D361BA-B34F-4F68-B847-C40AA0290583}">
      <dgm:prSet/>
      <dgm:spPr/>
      <dgm:t>
        <a:bodyPr/>
        <a:lstStyle/>
        <a:p>
          <a:endParaRPr lang="en-US"/>
        </a:p>
      </dgm:t>
    </dgm:pt>
    <dgm:pt modelId="{EB838373-DC8F-4224-9085-976E8FF3B1C8}" type="sibTrans" cxnId="{22D361BA-B34F-4F68-B847-C40AA0290583}">
      <dgm:prSet/>
      <dgm:spPr/>
      <dgm:t>
        <a:bodyPr/>
        <a:lstStyle/>
        <a:p>
          <a:endParaRPr lang="en-US"/>
        </a:p>
      </dgm:t>
    </dgm:pt>
    <dgm:pt modelId="{9F8FE287-FC97-423D-A531-EC74B7A512CD}" type="pres">
      <dgm:prSet presAssocID="{B5D3A1A0-A69B-41AB-8420-B881BDC6EC65}" presName="hierChild1" presStyleCnt="0">
        <dgm:presLayoutVars>
          <dgm:chPref val="1"/>
          <dgm:dir/>
          <dgm:animOne val="branch"/>
          <dgm:animLvl val="lvl"/>
          <dgm:resizeHandles/>
        </dgm:presLayoutVars>
      </dgm:prSet>
      <dgm:spPr/>
    </dgm:pt>
    <dgm:pt modelId="{39A1946C-BBF3-492D-97A0-0E1E3BCF77B9}" type="pres">
      <dgm:prSet presAssocID="{8A2F2BCF-146C-42A3-8439-DDCCE5669DE0}" presName="hierRoot1" presStyleCnt="0"/>
      <dgm:spPr/>
    </dgm:pt>
    <dgm:pt modelId="{11638B4E-DEA6-4F7E-9796-198551799BC2}" type="pres">
      <dgm:prSet presAssocID="{8A2F2BCF-146C-42A3-8439-DDCCE5669DE0}" presName="composite" presStyleCnt="0"/>
      <dgm:spPr/>
    </dgm:pt>
    <dgm:pt modelId="{3D0F669B-430F-4F2C-8E70-6F04AF2FBAC9}" type="pres">
      <dgm:prSet presAssocID="{8A2F2BCF-146C-42A3-8439-DDCCE5669DE0}" presName="background" presStyleLbl="node0" presStyleIdx="0" presStyleCnt="2"/>
      <dgm:spPr/>
    </dgm:pt>
    <dgm:pt modelId="{276275AF-FA19-439D-8315-4EF24599FEDE}" type="pres">
      <dgm:prSet presAssocID="{8A2F2BCF-146C-42A3-8439-DDCCE5669DE0}" presName="text" presStyleLbl="fgAcc0" presStyleIdx="0" presStyleCnt="2">
        <dgm:presLayoutVars>
          <dgm:chPref val="3"/>
        </dgm:presLayoutVars>
      </dgm:prSet>
      <dgm:spPr/>
    </dgm:pt>
    <dgm:pt modelId="{314A17BD-88D0-4391-B78D-7B8B03CE5D36}" type="pres">
      <dgm:prSet presAssocID="{8A2F2BCF-146C-42A3-8439-DDCCE5669DE0}" presName="hierChild2" presStyleCnt="0"/>
      <dgm:spPr/>
    </dgm:pt>
    <dgm:pt modelId="{0516DDDC-267D-4B9D-912A-8A1DE58DBBC4}" type="pres">
      <dgm:prSet presAssocID="{1AA84834-8937-4B4F-9D94-628D43F10CB6}" presName="hierRoot1" presStyleCnt="0"/>
      <dgm:spPr/>
    </dgm:pt>
    <dgm:pt modelId="{B1348D33-8890-4D24-939C-556359528EA7}" type="pres">
      <dgm:prSet presAssocID="{1AA84834-8937-4B4F-9D94-628D43F10CB6}" presName="composite" presStyleCnt="0"/>
      <dgm:spPr/>
    </dgm:pt>
    <dgm:pt modelId="{319CA5BA-68CA-4CE3-BB51-18BD0DC034B1}" type="pres">
      <dgm:prSet presAssocID="{1AA84834-8937-4B4F-9D94-628D43F10CB6}" presName="background" presStyleLbl="node0" presStyleIdx="1" presStyleCnt="2"/>
      <dgm:spPr/>
    </dgm:pt>
    <dgm:pt modelId="{BC61C29A-D500-4D4F-A068-D379A4ADAADC}" type="pres">
      <dgm:prSet presAssocID="{1AA84834-8937-4B4F-9D94-628D43F10CB6}" presName="text" presStyleLbl="fgAcc0" presStyleIdx="1" presStyleCnt="2">
        <dgm:presLayoutVars>
          <dgm:chPref val="3"/>
        </dgm:presLayoutVars>
      </dgm:prSet>
      <dgm:spPr/>
    </dgm:pt>
    <dgm:pt modelId="{C56341E6-621A-4F7F-BE56-C42C2352D7DC}" type="pres">
      <dgm:prSet presAssocID="{1AA84834-8937-4B4F-9D94-628D43F10CB6}" presName="hierChild2" presStyleCnt="0"/>
      <dgm:spPr/>
    </dgm:pt>
  </dgm:ptLst>
  <dgm:cxnLst>
    <dgm:cxn modelId="{42156D37-69B3-4BA3-BFD9-A64C3A3A1E5E}" type="presOf" srcId="{8A2F2BCF-146C-42A3-8439-DDCCE5669DE0}" destId="{276275AF-FA19-439D-8315-4EF24599FEDE}" srcOrd="0" destOrd="0" presId="urn:microsoft.com/office/officeart/2005/8/layout/hierarchy1"/>
    <dgm:cxn modelId="{B01CFF54-F54E-4A99-A9B5-AD4BEBBF4496}" srcId="{B5D3A1A0-A69B-41AB-8420-B881BDC6EC65}" destId="{8A2F2BCF-146C-42A3-8439-DDCCE5669DE0}" srcOrd="0" destOrd="0" parTransId="{BBB180BA-A270-4C9C-A714-30D3EB80DABB}" sibTransId="{64AF9BD4-8863-467B-8491-7BCC3E91F5CC}"/>
    <dgm:cxn modelId="{7AD93A85-024B-42A1-AF47-CC01A6A07AF4}" type="presOf" srcId="{B5D3A1A0-A69B-41AB-8420-B881BDC6EC65}" destId="{9F8FE287-FC97-423D-A531-EC74B7A512CD}" srcOrd="0" destOrd="0" presId="urn:microsoft.com/office/officeart/2005/8/layout/hierarchy1"/>
    <dgm:cxn modelId="{22D361BA-B34F-4F68-B847-C40AA0290583}" srcId="{B5D3A1A0-A69B-41AB-8420-B881BDC6EC65}" destId="{1AA84834-8937-4B4F-9D94-628D43F10CB6}" srcOrd="1" destOrd="0" parTransId="{50B2A9A9-E5AA-468E-A9A3-C1BC6266DBED}" sibTransId="{EB838373-DC8F-4224-9085-976E8FF3B1C8}"/>
    <dgm:cxn modelId="{6CC2EABD-837C-402D-BAD1-27F7AA034D85}" type="presOf" srcId="{1AA84834-8937-4B4F-9D94-628D43F10CB6}" destId="{BC61C29A-D500-4D4F-A068-D379A4ADAADC}" srcOrd="0" destOrd="0" presId="urn:microsoft.com/office/officeart/2005/8/layout/hierarchy1"/>
    <dgm:cxn modelId="{11D7C58F-80D6-4F90-B063-B273C965840F}" type="presParOf" srcId="{9F8FE287-FC97-423D-A531-EC74B7A512CD}" destId="{39A1946C-BBF3-492D-97A0-0E1E3BCF77B9}" srcOrd="0" destOrd="0" presId="urn:microsoft.com/office/officeart/2005/8/layout/hierarchy1"/>
    <dgm:cxn modelId="{A60A55D9-788C-4697-ADFD-41B9A21DAC38}" type="presParOf" srcId="{39A1946C-BBF3-492D-97A0-0E1E3BCF77B9}" destId="{11638B4E-DEA6-4F7E-9796-198551799BC2}" srcOrd="0" destOrd="0" presId="urn:microsoft.com/office/officeart/2005/8/layout/hierarchy1"/>
    <dgm:cxn modelId="{9CD3F23E-9A59-4DF3-A8FE-EC8E5977BA05}" type="presParOf" srcId="{11638B4E-DEA6-4F7E-9796-198551799BC2}" destId="{3D0F669B-430F-4F2C-8E70-6F04AF2FBAC9}" srcOrd="0" destOrd="0" presId="urn:microsoft.com/office/officeart/2005/8/layout/hierarchy1"/>
    <dgm:cxn modelId="{1CE4C87C-812C-4BBD-8AA4-561D85EDC477}" type="presParOf" srcId="{11638B4E-DEA6-4F7E-9796-198551799BC2}" destId="{276275AF-FA19-439D-8315-4EF24599FEDE}" srcOrd="1" destOrd="0" presId="urn:microsoft.com/office/officeart/2005/8/layout/hierarchy1"/>
    <dgm:cxn modelId="{AEB13E95-82E6-4845-9C5B-ED09C31CFFD6}" type="presParOf" srcId="{39A1946C-BBF3-492D-97A0-0E1E3BCF77B9}" destId="{314A17BD-88D0-4391-B78D-7B8B03CE5D36}" srcOrd="1" destOrd="0" presId="urn:microsoft.com/office/officeart/2005/8/layout/hierarchy1"/>
    <dgm:cxn modelId="{66619AE9-DB30-4F2C-835B-B297DC5F686E}" type="presParOf" srcId="{9F8FE287-FC97-423D-A531-EC74B7A512CD}" destId="{0516DDDC-267D-4B9D-912A-8A1DE58DBBC4}" srcOrd="1" destOrd="0" presId="urn:microsoft.com/office/officeart/2005/8/layout/hierarchy1"/>
    <dgm:cxn modelId="{EF8A0022-7B94-4A0C-82BE-AE65571572BC}" type="presParOf" srcId="{0516DDDC-267D-4B9D-912A-8A1DE58DBBC4}" destId="{B1348D33-8890-4D24-939C-556359528EA7}" srcOrd="0" destOrd="0" presId="urn:microsoft.com/office/officeart/2005/8/layout/hierarchy1"/>
    <dgm:cxn modelId="{F08E074C-89F9-4562-A755-6B13B16E001C}" type="presParOf" srcId="{B1348D33-8890-4D24-939C-556359528EA7}" destId="{319CA5BA-68CA-4CE3-BB51-18BD0DC034B1}" srcOrd="0" destOrd="0" presId="urn:microsoft.com/office/officeart/2005/8/layout/hierarchy1"/>
    <dgm:cxn modelId="{8581A2D1-1D6F-4EA9-B4AB-06823495D952}" type="presParOf" srcId="{B1348D33-8890-4D24-939C-556359528EA7}" destId="{BC61C29A-D500-4D4F-A068-D379A4ADAADC}" srcOrd="1" destOrd="0" presId="urn:microsoft.com/office/officeart/2005/8/layout/hierarchy1"/>
    <dgm:cxn modelId="{1BDCDB8C-E85A-426F-B3D1-E70D852453A4}" type="presParOf" srcId="{0516DDDC-267D-4B9D-912A-8A1DE58DBBC4}" destId="{C56341E6-621A-4F7F-BE56-C42C2352D7D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287709C-F2F0-448C-BDF6-B87E80DCA3F5}"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27D3A968-64F0-41A8-BE74-06222BEDEA73}">
      <dgm:prSet custT="1"/>
      <dgm:spPr/>
      <dgm:t>
        <a:bodyPr/>
        <a:lstStyle/>
        <a:p>
          <a:r>
            <a:rPr lang="ar-OM" sz="4000" dirty="0">
              <a:latin typeface="Arabic Typesetting" panose="03020402040406030203" pitchFamily="66" charset="-78"/>
              <a:cs typeface="Arabic Typesetting" panose="03020402040406030203" pitchFamily="66" charset="-78"/>
            </a:rPr>
            <a:t>21) القدرة على الموازنة بين الحياة المهنية والشخصية : </a:t>
          </a:r>
          <a:endParaRPr lang="en-US" sz="4000" dirty="0">
            <a:latin typeface="Arabic Typesetting" panose="03020402040406030203" pitchFamily="66" charset="-78"/>
            <a:cs typeface="Arabic Typesetting" panose="03020402040406030203" pitchFamily="66" charset="-78"/>
          </a:endParaRPr>
        </a:p>
      </dgm:t>
    </dgm:pt>
    <dgm:pt modelId="{CDA1F6B2-86EA-4F0B-95BC-F2FF14850374}" type="parTrans" cxnId="{E52E8DCD-3460-4271-AA98-44A93CF51751}">
      <dgm:prSet/>
      <dgm:spPr/>
      <dgm:t>
        <a:bodyPr/>
        <a:lstStyle/>
        <a:p>
          <a:endParaRPr lang="en-US"/>
        </a:p>
      </dgm:t>
    </dgm:pt>
    <dgm:pt modelId="{9032D45E-0920-49A1-833B-7DFC4E319906}" type="sibTrans" cxnId="{E52E8DCD-3460-4271-AA98-44A93CF51751}">
      <dgm:prSet/>
      <dgm:spPr/>
      <dgm:t>
        <a:bodyPr/>
        <a:lstStyle/>
        <a:p>
          <a:endParaRPr lang="en-US"/>
        </a:p>
      </dgm:t>
    </dgm:pt>
    <dgm:pt modelId="{AAF9B13E-047F-483B-ABE7-2E5090DEDC55}">
      <dgm:prSet custT="1"/>
      <dgm:spPr/>
      <dgm:t>
        <a:bodyPr/>
        <a:lstStyle/>
        <a:p>
          <a:r>
            <a:rPr lang="ar-OM" sz="3200" dirty="0">
              <a:latin typeface="Arabic Typesetting" panose="03020402040406030203" pitchFamily="66" charset="-78"/>
              <a:cs typeface="Arabic Typesetting" panose="03020402040406030203" pitchFamily="66" charset="-78"/>
            </a:rPr>
            <a:t>المدير الناجح يفهم أهمية التوازن بين العمل والحياة الشخصية. عندما يظهر المدير اهتمامًا بصحة ورفاهية موظفيه، سواء من خلال منحهم وقتًا للراحة أو توفير مرونة في ساعات العمل، يزيد من ولاء الفريق وأدائه العام. كما يعزز هذا من ثقافة العمل المستدامة في المؤسسة</a:t>
          </a:r>
          <a:endParaRPr lang="en-US" sz="3200" dirty="0">
            <a:latin typeface="Arabic Typesetting" panose="03020402040406030203" pitchFamily="66" charset="-78"/>
            <a:cs typeface="Arabic Typesetting" panose="03020402040406030203" pitchFamily="66" charset="-78"/>
          </a:endParaRPr>
        </a:p>
      </dgm:t>
    </dgm:pt>
    <dgm:pt modelId="{B62D6A34-6F29-4097-87DC-1EB35F71F044}" type="parTrans" cxnId="{197335B8-5ABF-4041-A05D-A0E56944543E}">
      <dgm:prSet/>
      <dgm:spPr/>
      <dgm:t>
        <a:bodyPr/>
        <a:lstStyle/>
        <a:p>
          <a:endParaRPr lang="en-US"/>
        </a:p>
      </dgm:t>
    </dgm:pt>
    <dgm:pt modelId="{4D849608-2519-4332-B3A3-FD6D39D568B0}" type="sibTrans" cxnId="{197335B8-5ABF-4041-A05D-A0E56944543E}">
      <dgm:prSet/>
      <dgm:spPr/>
      <dgm:t>
        <a:bodyPr/>
        <a:lstStyle/>
        <a:p>
          <a:endParaRPr lang="en-US"/>
        </a:p>
      </dgm:t>
    </dgm:pt>
    <dgm:pt modelId="{18877F1E-164A-411E-8074-FCB283CB1B5B}" type="pres">
      <dgm:prSet presAssocID="{F287709C-F2F0-448C-BDF6-B87E80DCA3F5}" presName="hierChild1" presStyleCnt="0">
        <dgm:presLayoutVars>
          <dgm:chPref val="1"/>
          <dgm:dir/>
          <dgm:animOne val="branch"/>
          <dgm:animLvl val="lvl"/>
          <dgm:resizeHandles/>
        </dgm:presLayoutVars>
      </dgm:prSet>
      <dgm:spPr/>
    </dgm:pt>
    <dgm:pt modelId="{0D620A55-2F5A-4478-8A03-9072FD44B555}" type="pres">
      <dgm:prSet presAssocID="{27D3A968-64F0-41A8-BE74-06222BEDEA73}" presName="hierRoot1" presStyleCnt="0"/>
      <dgm:spPr/>
    </dgm:pt>
    <dgm:pt modelId="{456EE8BD-822F-4ECD-A140-A23AD974280B}" type="pres">
      <dgm:prSet presAssocID="{27D3A968-64F0-41A8-BE74-06222BEDEA73}" presName="composite" presStyleCnt="0"/>
      <dgm:spPr/>
    </dgm:pt>
    <dgm:pt modelId="{0402A4B4-4665-4599-AE77-06BEEF561EDF}" type="pres">
      <dgm:prSet presAssocID="{27D3A968-64F0-41A8-BE74-06222BEDEA73}" presName="background" presStyleLbl="node0" presStyleIdx="0" presStyleCnt="2"/>
      <dgm:spPr/>
    </dgm:pt>
    <dgm:pt modelId="{0EB707F0-4F17-4498-9292-FEA0BA5D57B5}" type="pres">
      <dgm:prSet presAssocID="{27D3A968-64F0-41A8-BE74-06222BEDEA73}" presName="text" presStyleLbl="fgAcc0" presStyleIdx="0" presStyleCnt="2">
        <dgm:presLayoutVars>
          <dgm:chPref val="3"/>
        </dgm:presLayoutVars>
      </dgm:prSet>
      <dgm:spPr/>
    </dgm:pt>
    <dgm:pt modelId="{CF6A686F-A652-4D49-9850-EBE4DE3C0FCB}" type="pres">
      <dgm:prSet presAssocID="{27D3A968-64F0-41A8-BE74-06222BEDEA73}" presName="hierChild2" presStyleCnt="0"/>
      <dgm:spPr/>
    </dgm:pt>
    <dgm:pt modelId="{CA808F67-AF97-445F-B001-AE0B8B78CAA7}" type="pres">
      <dgm:prSet presAssocID="{AAF9B13E-047F-483B-ABE7-2E5090DEDC55}" presName="hierRoot1" presStyleCnt="0"/>
      <dgm:spPr/>
    </dgm:pt>
    <dgm:pt modelId="{E3069471-2D5F-4A84-806A-0983171B3146}" type="pres">
      <dgm:prSet presAssocID="{AAF9B13E-047F-483B-ABE7-2E5090DEDC55}" presName="composite" presStyleCnt="0"/>
      <dgm:spPr/>
    </dgm:pt>
    <dgm:pt modelId="{7C6D2B13-3BD5-4D56-A753-51E59925E6A3}" type="pres">
      <dgm:prSet presAssocID="{AAF9B13E-047F-483B-ABE7-2E5090DEDC55}" presName="background" presStyleLbl="node0" presStyleIdx="1" presStyleCnt="2"/>
      <dgm:spPr/>
    </dgm:pt>
    <dgm:pt modelId="{CE46D1B2-65E5-4053-A361-CC57A76C3C18}" type="pres">
      <dgm:prSet presAssocID="{AAF9B13E-047F-483B-ABE7-2E5090DEDC55}" presName="text" presStyleLbl="fgAcc0" presStyleIdx="1" presStyleCnt="2">
        <dgm:presLayoutVars>
          <dgm:chPref val="3"/>
        </dgm:presLayoutVars>
      </dgm:prSet>
      <dgm:spPr/>
    </dgm:pt>
    <dgm:pt modelId="{C92FC4EC-F89B-476B-8131-BEDC30DB191E}" type="pres">
      <dgm:prSet presAssocID="{AAF9B13E-047F-483B-ABE7-2E5090DEDC55}" presName="hierChild2" presStyleCnt="0"/>
      <dgm:spPr/>
    </dgm:pt>
  </dgm:ptLst>
  <dgm:cxnLst>
    <dgm:cxn modelId="{D2DE3853-8292-49E5-8ED2-5AFD0337CE02}" type="presOf" srcId="{AAF9B13E-047F-483B-ABE7-2E5090DEDC55}" destId="{CE46D1B2-65E5-4053-A361-CC57A76C3C18}" srcOrd="0" destOrd="0" presId="urn:microsoft.com/office/officeart/2005/8/layout/hierarchy1"/>
    <dgm:cxn modelId="{AD9A9AA1-FDF1-49F0-944E-FE6F51887D24}" type="presOf" srcId="{27D3A968-64F0-41A8-BE74-06222BEDEA73}" destId="{0EB707F0-4F17-4498-9292-FEA0BA5D57B5}" srcOrd="0" destOrd="0" presId="urn:microsoft.com/office/officeart/2005/8/layout/hierarchy1"/>
    <dgm:cxn modelId="{C604E9AD-B5DB-45A9-9D4B-621DCCA0ECA9}" type="presOf" srcId="{F287709C-F2F0-448C-BDF6-B87E80DCA3F5}" destId="{18877F1E-164A-411E-8074-FCB283CB1B5B}" srcOrd="0" destOrd="0" presId="urn:microsoft.com/office/officeart/2005/8/layout/hierarchy1"/>
    <dgm:cxn modelId="{197335B8-5ABF-4041-A05D-A0E56944543E}" srcId="{F287709C-F2F0-448C-BDF6-B87E80DCA3F5}" destId="{AAF9B13E-047F-483B-ABE7-2E5090DEDC55}" srcOrd="1" destOrd="0" parTransId="{B62D6A34-6F29-4097-87DC-1EB35F71F044}" sibTransId="{4D849608-2519-4332-B3A3-FD6D39D568B0}"/>
    <dgm:cxn modelId="{E52E8DCD-3460-4271-AA98-44A93CF51751}" srcId="{F287709C-F2F0-448C-BDF6-B87E80DCA3F5}" destId="{27D3A968-64F0-41A8-BE74-06222BEDEA73}" srcOrd="0" destOrd="0" parTransId="{CDA1F6B2-86EA-4F0B-95BC-F2FF14850374}" sibTransId="{9032D45E-0920-49A1-833B-7DFC4E319906}"/>
    <dgm:cxn modelId="{843044B2-1E25-4FF8-B6A1-10EFF75ACF6A}" type="presParOf" srcId="{18877F1E-164A-411E-8074-FCB283CB1B5B}" destId="{0D620A55-2F5A-4478-8A03-9072FD44B555}" srcOrd="0" destOrd="0" presId="urn:microsoft.com/office/officeart/2005/8/layout/hierarchy1"/>
    <dgm:cxn modelId="{B03722B5-BE1D-499A-8682-9D806DB00785}" type="presParOf" srcId="{0D620A55-2F5A-4478-8A03-9072FD44B555}" destId="{456EE8BD-822F-4ECD-A140-A23AD974280B}" srcOrd="0" destOrd="0" presId="urn:microsoft.com/office/officeart/2005/8/layout/hierarchy1"/>
    <dgm:cxn modelId="{4D516201-B130-408E-BF63-7DA8ACDE6BAE}" type="presParOf" srcId="{456EE8BD-822F-4ECD-A140-A23AD974280B}" destId="{0402A4B4-4665-4599-AE77-06BEEF561EDF}" srcOrd="0" destOrd="0" presId="urn:microsoft.com/office/officeart/2005/8/layout/hierarchy1"/>
    <dgm:cxn modelId="{9E1CDE7C-B072-48E8-9EF4-E77FE637D8CE}" type="presParOf" srcId="{456EE8BD-822F-4ECD-A140-A23AD974280B}" destId="{0EB707F0-4F17-4498-9292-FEA0BA5D57B5}" srcOrd="1" destOrd="0" presId="urn:microsoft.com/office/officeart/2005/8/layout/hierarchy1"/>
    <dgm:cxn modelId="{88B5BACB-8568-422F-AD15-F7335831AA05}" type="presParOf" srcId="{0D620A55-2F5A-4478-8A03-9072FD44B555}" destId="{CF6A686F-A652-4D49-9850-EBE4DE3C0FCB}" srcOrd="1" destOrd="0" presId="urn:microsoft.com/office/officeart/2005/8/layout/hierarchy1"/>
    <dgm:cxn modelId="{62A40CE0-6EE8-430D-85AF-A3842A14943F}" type="presParOf" srcId="{18877F1E-164A-411E-8074-FCB283CB1B5B}" destId="{CA808F67-AF97-445F-B001-AE0B8B78CAA7}" srcOrd="1" destOrd="0" presId="urn:microsoft.com/office/officeart/2005/8/layout/hierarchy1"/>
    <dgm:cxn modelId="{BB387F3B-B733-4E96-9546-2D10F96A4484}" type="presParOf" srcId="{CA808F67-AF97-445F-B001-AE0B8B78CAA7}" destId="{E3069471-2D5F-4A84-806A-0983171B3146}" srcOrd="0" destOrd="0" presId="urn:microsoft.com/office/officeart/2005/8/layout/hierarchy1"/>
    <dgm:cxn modelId="{D7203068-329A-434D-B9D8-9B0CF9B6B4C2}" type="presParOf" srcId="{E3069471-2D5F-4A84-806A-0983171B3146}" destId="{7C6D2B13-3BD5-4D56-A753-51E59925E6A3}" srcOrd="0" destOrd="0" presId="urn:microsoft.com/office/officeart/2005/8/layout/hierarchy1"/>
    <dgm:cxn modelId="{21229556-680E-4D2A-AFA4-EAF2EAA17A0B}" type="presParOf" srcId="{E3069471-2D5F-4A84-806A-0983171B3146}" destId="{CE46D1B2-65E5-4053-A361-CC57A76C3C18}" srcOrd="1" destOrd="0" presId="urn:microsoft.com/office/officeart/2005/8/layout/hierarchy1"/>
    <dgm:cxn modelId="{DD382714-F21B-4A51-B011-5F84CD882B2B}" type="presParOf" srcId="{CA808F67-AF97-445F-B001-AE0B8B78CAA7}" destId="{C92FC4EC-F89B-476B-8131-BEDC30DB191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0FD5F65-88A3-45A5-A7CF-75BC4CC4939A}"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F16B943A-7AEF-4F22-946A-9C5502934022}">
      <dgm:prSet custT="1"/>
      <dgm:spPr/>
      <dgm:t>
        <a:bodyPr/>
        <a:lstStyle/>
        <a:p>
          <a:r>
            <a:rPr lang="ar-OM" sz="4000" dirty="0">
              <a:latin typeface="Arabic Typesetting" panose="03020402040406030203" pitchFamily="66" charset="-78"/>
              <a:cs typeface="Arabic Typesetting" panose="03020402040406030203" pitchFamily="66" charset="-78"/>
            </a:rPr>
            <a:t>22) القدرة على تقديم ملاحظات بناءة </a:t>
          </a:r>
          <a:endParaRPr lang="en-US" sz="4000" dirty="0">
            <a:latin typeface="Arabic Typesetting" panose="03020402040406030203" pitchFamily="66" charset="-78"/>
            <a:cs typeface="Arabic Typesetting" panose="03020402040406030203" pitchFamily="66" charset="-78"/>
          </a:endParaRPr>
        </a:p>
      </dgm:t>
    </dgm:pt>
    <dgm:pt modelId="{5745141F-DA58-4630-A52C-A7F2C5BFF1CF}" type="parTrans" cxnId="{13E75E53-F6C1-40C7-AA46-06D4F1367F3A}">
      <dgm:prSet/>
      <dgm:spPr/>
      <dgm:t>
        <a:bodyPr/>
        <a:lstStyle/>
        <a:p>
          <a:endParaRPr lang="en-US"/>
        </a:p>
      </dgm:t>
    </dgm:pt>
    <dgm:pt modelId="{BD9ED882-D31B-48BE-8CFD-0B85F696BAA4}" type="sibTrans" cxnId="{13E75E53-F6C1-40C7-AA46-06D4F1367F3A}">
      <dgm:prSet/>
      <dgm:spPr/>
      <dgm:t>
        <a:bodyPr/>
        <a:lstStyle/>
        <a:p>
          <a:endParaRPr lang="en-US"/>
        </a:p>
      </dgm:t>
    </dgm:pt>
    <dgm:pt modelId="{B5C69445-3D6A-42F0-8675-D992030448CA}">
      <dgm:prSet custT="1"/>
      <dgm:spPr/>
      <dgm:t>
        <a:bodyPr/>
        <a:lstStyle/>
        <a:p>
          <a:r>
            <a:rPr lang="ar-OM" sz="3200" dirty="0">
              <a:latin typeface="Arabic Typesetting" panose="03020402040406030203" pitchFamily="66" charset="-78"/>
              <a:cs typeface="Arabic Typesetting" panose="03020402040406030203" pitchFamily="66" charset="-78"/>
            </a:rPr>
            <a:t>المدير الناجح لا يتردد في تقديم ملاحظات بناءة للموظفين، سواء كانت إيجابية أو تتعلق بنقاط للتحسين. لكن الأهم هو كيفية تقديم هذه الملاحظات بطريقة تحفز الموظف على التحسن بدلاً من إهانته أو إحباطه. يكون التركيز دائمًا على التطوير وليس النقد السلبي.</a:t>
          </a:r>
          <a:endParaRPr lang="en-US" sz="3200" dirty="0">
            <a:latin typeface="Arabic Typesetting" panose="03020402040406030203" pitchFamily="66" charset="-78"/>
            <a:cs typeface="Arabic Typesetting" panose="03020402040406030203" pitchFamily="66" charset="-78"/>
          </a:endParaRPr>
        </a:p>
      </dgm:t>
    </dgm:pt>
    <dgm:pt modelId="{6C08F4B9-8284-4BA7-84B2-57B7C1F3A89D}" type="parTrans" cxnId="{7DBD06B9-E792-484A-870B-7BE1C3E9F303}">
      <dgm:prSet/>
      <dgm:spPr/>
      <dgm:t>
        <a:bodyPr/>
        <a:lstStyle/>
        <a:p>
          <a:endParaRPr lang="en-US"/>
        </a:p>
      </dgm:t>
    </dgm:pt>
    <dgm:pt modelId="{C9AF960B-EF66-4682-A4A4-3C3419E17373}" type="sibTrans" cxnId="{7DBD06B9-E792-484A-870B-7BE1C3E9F303}">
      <dgm:prSet/>
      <dgm:spPr/>
      <dgm:t>
        <a:bodyPr/>
        <a:lstStyle/>
        <a:p>
          <a:endParaRPr lang="en-US"/>
        </a:p>
      </dgm:t>
    </dgm:pt>
    <dgm:pt modelId="{5712BC80-5CEB-4AC1-BF7C-60AFAED272EE}" type="pres">
      <dgm:prSet presAssocID="{20FD5F65-88A3-45A5-A7CF-75BC4CC4939A}" presName="hierChild1" presStyleCnt="0">
        <dgm:presLayoutVars>
          <dgm:chPref val="1"/>
          <dgm:dir/>
          <dgm:animOne val="branch"/>
          <dgm:animLvl val="lvl"/>
          <dgm:resizeHandles/>
        </dgm:presLayoutVars>
      </dgm:prSet>
      <dgm:spPr/>
    </dgm:pt>
    <dgm:pt modelId="{236E8C1F-C8B8-499C-9CC2-E3D64237EE50}" type="pres">
      <dgm:prSet presAssocID="{F16B943A-7AEF-4F22-946A-9C5502934022}" presName="hierRoot1" presStyleCnt="0"/>
      <dgm:spPr/>
    </dgm:pt>
    <dgm:pt modelId="{A389C4BE-02FE-4AF6-B7EC-74A66F1534E2}" type="pres">
      <dgm:prSet presAssocID="{F16B943A-7AEF-4F22-946A-9C5502934022}" presName="composite" presStyleCnt="0"/>
      <dgm:spPr/>
    </dgm:pt>
    <dgm:pt modelId="{B0113647-6A0C-4217-A498-C86C578A99A6}" type="pres">
      <dgm:prSet presAssocID="{F16B943A-7AEF-4F22-946A-9C5502934022}" presName="background" presStyleLbl="node0" presStyleIdx="0" presStyleCnt="2"/>
      <dgm:spPr/>
    </dgm:pt>
    <dgm:pt modelId="{1ABBAC94-7A39-4243-ABA0-14B69FFD077B}" type="pres">
      <dgm:prSet presAssocID="{F16B943A-7AEF-4F22-946A-9C5502934022}" presName="text" presStyleLbl="fgAcc0" presStyleIdx="0" presStyleCnt="2">
        <dgm:presLayoutVars>
          <dgm:chPref val="3"/>
        </dgm:presLayoutVars>
      </dgm:prSet>
      <dgm:spPr/>
    </dgm:pt>
    <dgm:pt modelId="{DCA9CA38-6990-4CCC-8D50-5B8BC4229194}" type="pres">
      <dgm:prSet presAssocID="{F16B943A-7AEF-4F22-946A-9C5502934022}" presName="hierChild2" presStyleCnt="0"/>
      <dgm:spPr/>
    </dgm:pt>
    <dgm:pt modelId="{4788303F-AF0F-4EAE-8978-CF1EEE8BD139}" type="pres">
      <dgm:prSet presAssocID="{B5C69445-3D6A-42F0-8675-D992030448CA}" presName="hierRoot1" presStyleCnt="0"/>
      <dgm:spPr/>
    </dgm:pt>
    <dgm:pt modelId="{8AEA41C0-2B95-42B6-AD24-633F5ABAAA3B}" type="pres">
      <dgm:prSet presAssocID="{B5C69445-3D6A-42F0-8675-D992030448CA}" presName="composite" presStyleCnt="0"/>
      <dgm:spPr/>
    </dgm:pt>
    <dgm:pt modelId="{5B94C0C2-1200-4DE0-8893-3AAF4D95EAA2}" type="pres">
      <dgm:prSet presAssocID="{B5C69445-3D6A-42F0-8675-D992030448CA}" presName="background" presStyleLbl="node0" presStyleIdx="1" presStyleCnt="2"/>
      <dgm:spPr/>
    </dgm:pt>
    <dgm:pt modelId="{76FEC1DE-5C13-45A8-A123-F4A2307F66F1}" type="pres">
      <dgm:prSet presAssocID="{B5C69445-3D6A-42F0-8675-D992030448CA}" presName="text" presStyleLbl="fgAcc0" presStyleIdx="1" presStyleCnt="2">
        <dgm:presLayoutVars>
          <dgm:chPref val="3"/>
        </dgm:presLayoutVars>
      </dgm:prSet>
      <dgm:spPr/>
    </dgm:pt>
    <dgm:pt modelId="{ACC06DD2-A07C-4611-8EA6-514F7D0330E4}" type="pres">
      <dgm:prSet presAssocID="{B5C69445-3D6A-42F0-8675-D992030448CA}" presName="hierChild2" presStyleCnt="0"/>
      <dgm:spPr/>
    </dgm:pt>
  </dgm:ptLst>
  <dgm:cxnLst>
    <dgm:cxn modelId="{0F5F5203-DB4C-43C9-A43C-2FFA8FD02088}" type="presOf" srcId="{B5C69445-3D6A-42F0-8675-D992030448CA}" destId="{76FEC1DE-5C13-45A8-A123-F4A2307F66F1}" srcOrd="0" destOrd="0" presId="urn:microsoft.com/office/officeart/2005/8/layout/hierarchy1"/>
    <dgm:cxn modelId="{4D314025-FA15-44F0-B0F0-86F300FA9099}" type="presOf" srcId="{F16B943A-7AEF-4F22-946A-9C5502934022}" destId="{1ABBAC94-7A39-4243-ABA0-14B69FFD077B}" srcOrd="0" destOrd="0" presId="urn:microsoft.com/office/officeart/2005/8/layout/hierarchy1"/>
    <dgm:cxn modelId="{13E75E53-F6C1-40C7-AA46-06D4F1367F3A}" srcId="{20FD5F65-88A3-45A5-A7CF-75BC4CC4939A}" destId="{F16B943A-7AEF-4F22-946A-9C5502934022}" srcOrd="0" destOrd="0" parTransId="{5745141F-DA58-4630-A52C-A7F2C5BFF1CF}" sibTransId="{BD9ED882-D31B-48BE-8CFD-0B85F696BAA4}"/>
    <dgm:cxn modelId="{6F63BA9E-6AE3-4AA0-A481-2AC23030D966}" type="presOf" srcId="{20FD5F65-88A3-45A5-A7CF-75BC4CC4939A}" destId="{5712BC80-5CEB-4AC1-BF7C-60AFAED272EE}" srcOrd="0" destOrd="0" presId="urn:microsoft.com/office/officeart/2005/8/layout/hierarchy1"/>
    <dgm:cxn modelId="{7DBD06B9-E792-484A-870B-7BE1C3E9F303}" srcId="{20FD5F65-88A3-45A5-A7CF-75BC4CC4939A}" destId="{B5C69445-3D6A-42F0-8675-D992030448CA}" srcOrd="1" destOrd="0" parTransId="{6C08F4B9-8284-4BA7-84B2-57B7C1F3A89D}" sibTransId="{C9AF960B-EF66-4682-A4A4-3C3419E17373}"/>
    <dgm:cxn modelId="{681564D9-39E5-4903-9495-67E2C6E77399}" type="presParOf" srcId="{5712BC80-5CEB-4AC1-BF7C-60AFAED272EE}" destId="{236E8C1F-C8B8-499C-9CC2-E3D64237EE50}" srcOrd="0" destOrd="0" presId="urn:microsoft.com/office/officeart/2005/8/layout/hierarchy1"/>
    <dgm:cxn modelId="{57F2A5F3-4C07-488A-855B-7692ED3055E5}" type="presParOf" srcId="{236E8C1F-C8B8-499C-9CC2-E3D64237EE50}" destId="{A389C4BE-02FE-4AF6-B7EC-74A66F1534E2}" srcOrd="0" destOrd="0" presId="urn:microsoft.com/office/officeart/2005/8/layout/hierarchy1"/>
    <dgm:cxn modelId="{5FE3AE9B-1E14-4566-B4C2-1A8939C32580}" type="presParOf" srcId="{A389C4BE-02FE-4AF6-B7EC-74A66F1534E2}" destId="{B0113647-6A0C-4217-A498-C86C578A99A6}" srcOrd="0" destOrd="0" presId="urn:microsoft.com/office/officeart/2005/8/layout/hierarchy1"/>
    <dgm:cxn modelId="{1B6F8499-91F9-4698-8287-3C695A58AF58}" type="presParOf" srcId="{A389C4BE-02FE-4AF6-B7EC-74A66F1534E2}" destId="{1ABBAC94-7A39-4243-ABA0-14B69FFD077B}" srcOrd="1" destOrd="0" presId="urn:microsoft.com/office/officeart/2005/8/layout/hierarchy1"/>
    <dgm:cxn modelId="{8587B843-05BD-4AAF-BAA7-8D00503E0335}" type="presParOf" srcId="{236E8C1F-C8B8-499C-9CC2-E3D64237EE50}" destId="{DCA9CA38-6990-4CCC-8D50-5B8BC4229194}" srcOrd="1" destOrd="0" presId="urn:microsoft.com/office/officeart/2005/8/layout/hierarchy1"/>
    <dgm:cxn modelId="{3D7EAC1E-F9CD-4A2C-B883-C08E70B1C517}" type="presParOf" srcId="{5712BC80-5CEB-4AC1-BF7C-60AFAED272EE}" destId="{4788303F-AF0F-4EAE-8978-CF1EEE8BD139}" srcOrd="1" destOrd="0" presId="urn:microsoft.com/office/officeart/2005/8/layout/hierarchy1"/>
    <dgm:cxn modelId="{6A3AD0B8-E45E-4CD4-93EB-C117A5431A9E}" type="presParOf" srcId="{4788303F-AF0F-4EAE-8978-CF1EEE8BD139}" destId="{8AEA41C0-2B95-42B6-AD24-633F5ABAAA3B}" srcOrd="0" destOrd="0" presId="urn:microsoft.com/office/officeart/2005/8/layout/hierarchy1"/>
    <dgm:cxn modelId="{E930B5A6-4F8F-4394-B06F-7F6FBB0FB977}" type="presParOf" srcId="{8AEA41C0-2B95-42B6-AD24-633F5ABAAA3B}" destId="{5B94C0C2-1200-4DE0-8893-3AAF4D95EAA2}" srcOrd="0" destOrd="0" presId="urn:microsoft.com/office/officeart/2005/8/layout/hierarchy1"/>
    <dgm:cxn modelId="{4AE5FB5D-4CE3-4941-8071-A0D63451EA4C}" type="presParOf" srcId="{8AEA41C0-2B95-42B6-AD24-633F5ABAAA3B}" destId="{76FEC1DE-5C13-45A8-A123-F4A2307F66F1}" srcOrd="1" destOrd="0" presId="urn:microsoft.com/office/officeart/2005/8/layout/hierarchy1"/>
    <dgm:cxn modelId="{34BA5F8A-A6C0-413B-B818-FB0A173184DF}" type="presParOf" srcId="{4788303F-AF0F-4EAE-8978-CF1EEE8BD139}" destId="{ACC06DD2-A07C-4611-8EA6-514F7D0330E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BE1A0AF-EA66-41D5-8CBA-6845503EDFEB}"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D77060A4-27E0-4AAA-B1EB-D0CFDDE505B7}">
      <dgm:prSet custT="1"/>
      <dgm:spPr/>
      <dgm:t>
        <a:bodyPr/>
        <a:lstStyle/>
        <a:p>
          <a:r>
            <a:rPr lang="ar-OM" sz="4000" dirty="0">
              <a:latin typeface="Arabic Typesetting" panose="03020402040406030203" pitchFamily="66" charset="-78"/>
              <a:cs typeface="Arabic Typesetting" panose="03020402040406030203" pitchFamily="66" charset="-78"/>
            </a:rPr>
            <a:t>23) المهارات التنظيمية : </a:t>
          </a:r>
          <a:endParaRPr lang="en-US" sz="4000" dirty="0">
            <a:latin typeface="Arabic Typesetting" panose="03020402040406030203" pitchFamily="66" charset="-78"/>
            <a:cs typeface="Arabic Typesetting" panose="03020402040406030203" pitchFamily="66" charset="-78"/>
          </a:endParaRPr>
        </a:p>
      </dgm:t>
    </dgm:pt>
    <dgm:pt modelId="{32235415-C98C-43C8-83A7-8C6EA2E22A27}" type="parTrans" cxnId="{FB4624DC-23EC-4B37-A2DF-3E15262D9F30}">
      <dgm:prSet/>
      <dgm:spPr/>
      <dgm:t>
        <a:bodyPr/>
        <a:lstStyle/>
        <a:p>
          <a:endParaRPr lang="en-US"/>
        </a:p>
      </dgm:t>
    </dgm:pt>
    <dgm:pt modelId="{DD82B4EA-4E30-435D-B0D5-DC885529EC0E}" type="sibTrans" cxnId="{FB4624DC-23EC-4B37-A2DF-3E15262D9F30}">
      <dgm:prSet/>
      <dgm:spPr/>
      <dgm:t>
        <a:bodyPr/>
        <a:lstStyle/>
        <a:p>
          <a:endParaRPr lang="en-US"/>
        </a:p>
      </dgm:t>
    </dgm:pt>
    <dgm:pt modelId="{4B56CC0C-EEBA-46CE-A6C1-D63DBDB4F020}">
      <dgm:prSet custT="1"/>
      <dgm:spPr/>
      <dgm:t>
        <a:bodyPr/>
        <a:lstStyle/>
        <a:p>
          <a:r>
            <a:rPr lang="ar-OM" sz="3600" dirty="0">
              <a:latin typeface="Arabic Typesetting" panose="03020402040406030203" pitchFamily="66" charset="-78"/>
              <a:cs typeface="Arabic Typesetting" panose="03020402040406030203" pitchFamily="66" charset="-78"/>
            </a:rPr>
            <a:t>المدير الناجح يحتاج إلى مهارات تنظيمية قوية لضمان سير العمل بسلاسة. يتطلب ذلك تحديد الأولويات، إدارة المشاريع، تخصيص الموارد بفعالية، وضمان أن جميع المهام تُنفذ في الوقت المحدد ووفقًا للمواصفات المطلوبة.</a:t>
          </a:r>
          <a:endParaRPr lang="en-US" sz="3600" dirty="0">
            <a:latin typeface="Arabic Typesetting" panose="03020402040406030203" pitchFamily="66" charset="-78"/>
            <a:cs typeface="Arabic Typesetting" panose="03020402040406030203" pitchFamily="66" charset="-78"/>
          </a:endParaRPr>
        </a:p>
      </dgm:t>
    </dgm:pt>
    <dgm:pt modelId="{E52D185F-74DE-4A6F-B004-110CA4BA9B5E}" type="parTrans" cxnId="{65400B7E-EEAC-48E1-8123-C097BDEF50E2}">
      <dgm:prSet/>
      <dgm:spPr/>
      <dgm:t>
        <a:bodyPr/>
        <a:lstStyle/>
        <a:p>
          <a:endParaRPr lang="en-US"/>
        </a:p>
      </dgm:t>
    </dgm:pt>
    <dgm:pt modelId="{7C6BA38D-22DF-4658-9285-ED9905A03C87}" type="sibTrans" cxnId="{65400B7E-EEAC-48E1-8123-C097BDEF50E2}">
      <dgm:prSet/>
      <dgm:spPr/>
      <dgm:t>
        <a:bodyPr/>
        <a:lstStyle/>
        <a:p>
          <a:endParaRPr lang="en-US"/>
        </a:p>
      </dgm:t>
    </dgm:pt>
    <dgm:pt modelId="{ECEB5BE7-6DDC-4A8B-A7A4-798D5815CB74}" type="pres">
      <dgm:prSet presAssocID="{EBE1A0AF-EA66-41D5-8CBA-6845503EDFEB}" presName="hierChild1" presStyleCnt="0">
        <dgm:presLayoutVars>
          <dgm:chPref val="1"/>
          <dgm:dir/>
          <dgm:animOne val="branch"/>
          <dgm:animLvl val="lvl"/>
          <dgm:resizeHandles/>
        </dgm:presLayoutVars>
      </dgm:prSet>
      <dgm:spPr/>
    </dgm:pt>
    <dgm:pt modelId="{488AD754-99DF-4D30-867C-79BC49BC8E80}" type="pres">
      <dgm:prSet presAssocID="{D77060A4-27E0-4AAA-B1EB-D0CFDDE505B7}" presName="hierRoot1" presStyleCnt="0"/>
      <dgm:spPr/>
    </dgm:pt>
    <dgm:pt modelId="{98EC4057-8C36-42BF-8252-7404ACF3E2D6}" type="pres">
      <dgm:prSet presAssocID="{D77060A4-27E0-4AAA-B1EB-D0CFDDE505B7}" presName="composite" presStyleCnt="0"/>
      <dgm:spPr/>
    </dgm:pt>
    <dgm:pt modelId="{DE165279-398B-404B-826D-3B34EB5F384B}" type="pres">
      <dgm:prSet presAssocID="{D77060A4-27E0-4AAA-B1EB-D0CFDDE505B7}" presName="background" presStyleLbl="node0" presStyleIdx="0" presStyleCnt="2"/>
      <dgm:spPr/>
    </dgm:pt>
    <dgm:pt modelId="{3F3B8F10-28AE-4D45-A509-8977F6895E40}" type="pres">
      <dgm:prSet presAssocID="{D77060A4-27E0-4AAA-B1EB-D0CFDDE505B7}" presName="text" presStyleLbl="fgAcc0" presStyleIdx="0" presStyleCnt="2" custLinFactNeighborX="5300" custLinFactNeighborY="-710">
        <dgm:presLayoutVars>
          <dgm:chPref val="3"/>
        </dgm:presLayoutVars>
      </dgm:prSet>
      <dgm:spPr/>
    </dgm:pt>
    <dgm:pt modelId="{B5EA094F-647E-41AB-A777-39217D25A74D}" type="pres">
      <dgm:prSet presAssocID="{D77060A4-27E0-4AAA-B1EB-D0CFDDE505B7}" presName="hierChild2" presStyleCnt="0"/>
      <dgm:spPr/>
    </dgm:pt>
    <dgm:pt modelId="{FCF77C7E-6ECB-4342-918D-49625E2CE688}" type="pres">
      <dgm:prSet presAssocID="{4B56CC0C-EEBA-46CE-A6C1-D63DBDB4F020}" presName="hierRoot1" presStyleCnt="0"/>
      <dgm:spPr/>
    </dgm:pt>
    <dgm:pt modelId="{EB647075-3A34-4D8E-BFD8-11C286E0607A}" type="pres">
      <dgm:prSet presAssocID="{4B56CC0C-EEBA-46CE-A6C1-D63DBDB4F020}" presName="composite" presStyleCnt="0"/>
      <dgm:spPr/>
    </dgm:pt>
    <dgm:pt modelId="{4089F94F-8BB1-4219-B4BC-B093C67DF77D}" type="pres">
      <dgm:prSet presAssocID="{4B56CC0C-EEBA-46CE-A6C1-D63DBDB4F020}" presName="background" presStyleLbl="node0" presStyleIdx="1" presStyleCnt="2"/>
      <dgm:spPr/>
    </dgm:pt>
    <dgm:pt modelId="{F6DE8A3C-FBEE-42BA-B502-237C9AA1C990}" type="pres">
      <dgm:prSet presAssocID="{4B56CC0C-EEBA-46CE-A6C1-D63DBDB4F020}" presName="text" presStyleLbl="fgAcc0" presStyleIdx="1" presStyleCnt="2">
        <dgm:presLayoutVars>
          <dgm:chPref val="3"/>
        </dgm:presLayoutVars>
      </dgm:prSet>
      <dgm:spPr/>
    </dgm:pt>
    <dgm:pt modelId="{1DBCD3A7-7BA6-479C-8124-28D7BCC35DC2}" type="pres">
      <dgm:prSet presAssocID="{4B56CC0C-EEBA-46CE-A6C1-D63DBDB4F020}" presName="hierChild2" presStyleCnt="0"/>
      <dgm:spPr/>
    </dgm:pt>
  </dgm:ptLst>
  <dgm:cxnLst>
    <dgm:cxn modelId="{2D93A726-3440-43B6-9224-8140FCEF4102}" type="presOf" srcId="{EBE1A0AF-EA66-41D5-8CBA-6845503EDFEB}" destId="{ECEB5BE7-6DDC-4A8B-A7A4-798D5815CB74}" srcOrd="0" destOrd="0" presId="urn:microsoft.com/office/officeart/2005/8/layout/hierarchy1"/>
    <dgm:cxn modelId="{5601062B-99AD-4CC4-8427-071843DD1291}" type="presOf" srcId="{D77060A4-27E0-4AAA-B1EB-D0CFDDE505B7}" destId="{3F3B8F10-28AE-4D45-A509-8977F6895E40}" srcOrd="0" destOrd="0" presId="urn:microsoft.com/office/officeart/2005/8/layout/hierarchy1"/>
    <dgm:cxn modelId="{65400B7E-EEAC-48E1-8123-C097BDEF50E2}" srcId="{EBE1A0AF-EA66-41D5-8CBA-6845503EDFEB}" destId="{4B56CC0C-EEBA-46CE-A6C1-D63DBDB4F020}" srcOrd="1" destOrd="0" parTransId="{E52D185F-74DE-4A6F-B004-110CA4BA9B5E}" sibTransId="{7C6BA38D-22DF-4658-9285-ED9905A03C87}"/>
    <dgm:cxn modelId="{10D3369E-4FA5-4ADF-8CF9-8C3BD5E31049}" type="presOf" srcId="{4B56CC0C-EEBA-46CE-A6C1-D63DBDB4F020}" destId="{F6DE8A3C-FBEE-42BA-B502-237C9AA1C990}" srcOrd="0" destOrd="0" presId="urn:microsoft.com/office/officeart/2005/8/layout/hierarchy1"/>
    <dgm:cxn modelId="{FB4624DC-23EC-4B37-A2DF-3E15262D9F30}" srcId="{EBE1A0AF-EA66-41D5-8CBA-6845503EDFEB}" destId="{D77060A4-27E0-4AAA-B1EB-D0CFDDE505B7}" srcOrd="0" destOrd="0" parTransId="{32235415-C98C-43C8-83A7-8C6EA2E22A27}" sibTransId="{DD82B4EA-4E30-435D-B0D5-DC885529EC0E}"/>
    <dgm:cxn modelId="{360A99E9-5A64-45C9-93AD-9B8C2AD45B4E}" type="presParOf" srcId="{ECEB5BE7-6DDC-4A8B-A7A4-798D5815CB74}" destId="{488AD754-99DF-4D30-867C-79BC49BC8E80}" srcOrd="0" destOrd="0" presId="urn:microsoft.com/office/officeart/2005/8/layout/hierarchy1"/>
    <dgm:cxn modelId="{AB7DD163-AD54-4CCE-8F93-2AA7DF4DD631}" type="presParOf" srcId="{488AD754-99DF-4D30-867C-79BC49BC8E80}" destId="{98EC4057-8C36-42BF-8252-7404ACF3E2D6}" srcOrd="0" destOrd="0" presId="urn:microsoft.com/office/officeart/2005/8/layout/hierarchy1"/>
    <dgm:cxn modelId="{0D9190A1-60B3-4C2D-96A6-F1ECE9827ACF}" type="presParOf" srcId="{98EC4057-8C36-42BF-8252-7404ACF3E2D6}" destId="{DE165279-398B-404B-826D-3B34EB5F384B}" srcOrd="0" destOrd="0" presId="urn:microsoft.com/office/officeart/2005/8/layout/hierarchy1"/>
    <dgm:cxn modelId="{3172A22B-0343-45C5-9AF1-1F16B4BE515D}" type="presParOf" srcId="{98EC4057-8C36-42BF-8252-7404ACF3E2D6}" destId="{3F3B8F10-28AE-4D45-A509-8977F6895E40}" srcOrd="1" destOrd="0" presId="urn:microsoft.com/office/officeart/2005/8/layout/hierarchy1"/>
    <dgm:cxn modelId="{FB0F9F30-348F-4EF8-811A-A0CD88D5F1C0}" type="presParOf" srcId="{488AD754-99DF-4D30-867C-79BC49BC8E80}" destId="{B5EA094F-647E-41AB-A777-39217D25A74D}" srcOrd="1" destOrd="0" presId="urn:microsoft.com/office/officeart/2005/8/layout/hierarchy1"/>
    <dgm:cxn modelId="{9870A559-0AF4-4386-83FA-8F0C1CC1ACDA}" type="presParOf" srcId="{ECEB5BE7-6DDC-4A8B-A7A4-798D5815CB74}" destId="{FCF77C7E-6ECB-4342-918D-49625E2CE688}" srcOrd="1" destOrd="0" presId="urn:microsoft.com/office/officeart/2005/8/layout/hierarchy1"/>
    <dgm:cxn modelId="{4559A95F-7AFB-4AA3-B657-3D1016BB7F03}" type="presParOf" srcId="{FCF77C7E-6ECB-4342-918D-49625E2CE688}" destId="{EB647075-3A34-4D8E-BFD8-11C286E0607A}" srcOrd="0" destOrd="0" presId="urn:microsoft.com/office/officeart/2005/8/layout/hierarchy1"/>
    <dgm:cxn modelId="{44354F9A-A08B-4C68-B716-5739F886447F}" type="presParOf" srcId="{EB647075-3A34-4D8E-BFD8-11C286E0607A}" destId="{4089F94F-8BB1-4219-B4BC-B093C67DF77D}" srcOrd="0" destOrd="0" presId="urn:microsoft.com/office/officeart/2005/8/layout/hierarchy1"/>
    <dgm:cxn modelId="{590D9455-ED83-4B69-9CC0-30D7903A7C6A}" type="presParOf" srcId="{EB647075-3A34-4D8E-BFD8-11C286E0607A}" destId="{F6DE8A3C-FBEE-42BA-B502-237C9AA1C990}" srcOrd="1" destOrd="0" presId="urn:microsoft.com/office/officeart/2005/8/layout/hierarchy1"/>
    <dgm:cxn modelId="{7C0CF00D-DCB9-4D64-86C8-5DFDAA62390B}" type="presParOf" srcId="{FCF77C7E-6ECB-4342-918D-49625E2CE688}" destId="{1DBCD3A7-7BA6-479C-8124-28D7BCC35DC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5E647CBC-190D-49B7-BEC4-4FAA109EB8E7}"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8E87CEB9-7833-4519-AA00-791FEE1B9CBF}">
      <dgm:prSet custT="1"/>
      <dgm:spPr/>
      <dgm:t>
        <a:bodyPr/>
        <a:lstStyle/>
        <a:p>
          <a:r>
            <a:rPr lang="ar-OM" sz="4000" dirty="0">
              <a:latin typeface="Arabic Typesetting" panose="03020402040406030203" pitchFamily="66" charset="-78"/>
              <a:cs typeface="Arabic Typesetting" panose="03020402040406030203" pitchFamily="66" charset="-78"/>
            </a:rPr>
            <a:t>24)  الاستقلالية والاعتماد على الذات : </a:t>
          </a:r>
          <a:endParaRPr lang="en-US" sz="4000" dirty="0">
            <a:latin typeface="Arabic Typesetting" panose="03020402040406030203" pitchFamily="66" charset="-78"/>
            <a:cs typeface="Arabic Typesetting" panose="03020402040406030203" pitchFamily="66" charset="-78"/>
          </a:endParaRPr>
        </a:p>
      </dgm:t>
    </dgm:pt>
    <dgm:pt modelId="{47D35396-EA66-4886-8AB5-DE529969AED7}" type="parTrans" cxnId="{F5DDAEE7-E004-4DFB-B52B-DFBE04AC2385}">
      <dgm:prSet/>
      <dgm:spPr/>
      <dgm:t>
        <a:bodyPr/>
        <a:lstStyle/>
        <a:p>
          <a:endParaRPr lang="en-US"/>
        </a:p>
      </dgm:t>
    </dgm:pt>
    <dgm:pt modelId="{A69B2D83-7098-41B5-BCEF-68E7EEA8F5DF}" type="sibTrans" cxnId="{F5DDAEE7-E004-4DFB-B52B-DFBE04AC2385}">
      <dgm:prSet/>
      <dgm:spPr/>
      <dgm:t>
        <a:bodyPr/>
        <a:lstStyle/>
        <a:p>
          <a:endParaRPr lang="en-US"/>
        </a:p>
      </dgm:t>
    </dgm:pt>
    <dgm:pt modelId="{E4949CE6-53B4-4393-880C-D5B0DC507745}">
      <dgm:prSet custT="1"/>
      <dgm:spPr/>
      <dgm:t>
        <a:bodyPr/>
        <a:lstStyle/>
        <a:p>
          <a:r>
            <a:rPr lang="ar-OM" sz="4000" dirty="0">
              <a:latin typeface="Arabic Typesetting" panose="03020402040406030203" pitchFamily="66" charset="-78"/>
              <a:cs typeface="Arabic Typesetting" panose="03020402040406030203" pitchFamily="66" charset="-78"/>
            </a:rPr>
            <a:t>المدير الناجح يثق في قدراته ولا يعتمد فقط على آراء الآخرين في اتخاذ قراراته. كما أنه قادر على تحمل المسؤولية عن قراراته وأفعاله دون إلقاء اللوم على الآخرين في حال حدوث مشاكل</a:t>
          </a:r>
          <a:endParaRPr lang="en-US" sz="4000" dirty="0">
            <a:latin typeface="Arabic Typesetting" panose="03020402040406030203" pitchFamily="66" charset="-78"/>
            <a:cs typeface="Arabic Typesetting" panose="03020402040406030203" pitchFamily="66" charset="-78"/>
          </a:endParaRPr>
        </a:p>
      </dgm:t>
    </dgm:pt>
    <dgm:pt modelId="{152F78CF-1BC8-4396-B2E3-BCAA2A8822C2}" type="parTrans" cxnId="{BA76AD27-01C6-4887-85EB-132F1CB2DBEF}">
      <dgm:prSet/>
      <dgm:spPr/>
      <dgm:t>
        <a:bodyPr/>
        <a:lstStyle/>
        <a:p>
          <a:endParaRPr lang="en-US"/>
        </a:p>
      </dgm:t>
    </dgm:pt>
    <dgm:pt modelId="{C6BA05E8-5414-4402-85A0-4D3ECA940075}" type="sibTrans" cxnId="{BA76AD27-01C6-4887-85EB-132F1CB2DBEF}">
      <dgm:prSet/>
      <dgm:spPr/>
      <dgm:t>
        <a:bodyPr/>
        <a:lstStyle/>
        <a:p>
          <a:endParaRPr lang="en-US"/>
        </a:p>
      </dgm:t>
    </dgm:pt>
    <dgm:pt modelId="{CA3FC7AF-D260-427E-A616-4D88F6AF4C5F}" type="pres">
      <dgm:prSet presAssocID="{5E647CBC-190D-49B7-BEC4-4FAA109EB8E7}" presName="hierChild1" presStyleCnt="0">
        <dgm:presLayoutVars>
          <dgm:chPref val="1"/>
          <dgm:dir/>
          <dgm:animOne val="branch"/>
          <dgm:animLvl val="lvl"/>
          <dgm:resizeHandles/>
        </dgm:presLayoutVars>
      </dgm:prSet>
      <dgm:spPr/>
    </dgm:pt>
    <dgm:pt modelId="{C0AE3671-0F9A-423D-9638-644198EAB447}" type="pres">
      <dgm:prSet presAssocID="{8E87CEB9-7833-4519-AA00-791FEE1B9CBF}" presName="hierRoot1" presStyleCnt="0"/>
      <dgm:spPr/>
    </dgm:pt>
    <dgm:pt modelId="{1F094931-5B12-4D95-860C-E79E6480B8F6}" type="pres">
      <dgm:prSet presAssocID="{8E87CEB9-7833-4519-AA00-791FEE1B9CBF}" presName="composite" presStyleCnt="0"/>
      <dgm:spPr/>
    </dgm:pt>
    <dgm:pt modelId="{8F5840E6-D5E0-43CD-8615-9F5F48104F64}" type="pres">
      <dgm:prSet presAssocID="{8E87CEB9-7833-4519-AA00-791FEE1B9CBF}" presName="background" presStyleLbl="node0" presStyleIdx="0" presStyleCnt="2"/>
      <dgm:spPr/>
    </dgm:pt>
    <dgm:pt modelId="{0B48FE51-71AE-47A4-86E7-B4FD4376004D}" type="pres">
      <dgm:prSet presAssocID="{8E87CEB9-7833-4519-AA00-791FEE1B9CBF}" presName="text" presStyleLbl="fgAcc0" presStyleIdx="0" presStyleCnt="2">
        <dgm:presLayoutVars>
          <dgm:chPref val="3"/>
        </dgm:presLayoutVars>
      </dgm:prSet>
      <dgm:spPr/>
    </dgm:pt>
    <dgm:pt modelId="{CA945E65-BB6C-4E15-B3D3-C37DA0103872}" type="pres">
      <dgm:prSet presAssocID="{8E87CEB9-7833-4519-AA00-791FEE1B9CBF}" presName="hierChild2" presStyleCnt="0"/>
      <dgm:spPr/>
    </dgm:pt>
    <dgm:pt modelId="{B18DA68B-6A6B-43B0-A6C3-8A8EEBF0F454}" type="pres">
      <dgm:prSet presAssocID="{E4949CE6-53B4-4393-880C-D5B0DC507745}" presName="hierRoot1" presStyleCnt="0"/>
      <dgm:spPr/>
    </dgm:pt>
    <dgm:pt modelId="{797633FF-304F-4E9C-A21A-EB1429C93C2C}" type="pres">
      <dgm:prSet presAssocID="{E4949CE6-53B4-4393-880C-D5B0DC507745}" presName="composite" presStyleCnt="0"/>
      <dgm:spPr/>
    </dgm:pt>
    <dgm:pt modelId="{326CEA13-7F4A-4EED-BF53-440B7FD7C824}" type="pres">
      <dgm:prSet presAssocID="{E4949CE6-53B4-4393-880C-D5B0DC507745}" presName="background" presStyleLbl="node0" presStyleIdx="1" presStyleCnt="2"/>
      <dgm:spPr/>
    </dgm:pt>
    <dgm:pt modelId="{5014F026-DCA4-4447-A7D4-16F2594839B9}" type="pres">
      <dgm:prSet presAssocID="{E4949CE6-53B4-4393-880C-D5B0DC507745}" presName="text" presStyleLbl="fgAcc0" presStyleIdx="1" presStyleCnt="2">
        <dgm:presLayoutVars>
          <dgm:chPref val="3"/>
        </dgm:presLayoutVars>
      </dgm:prSet>
      <dgm:spPr/>
    </dgm:pt>
    <dgm:pt modelId="{D1B47506-05F0-4B73-80F4-633E982729C3}" type="pres">
      <dgm:prSet presAssocID="{E4949CE6-53B4-4393-880C-D5B0DC507745}" presName="hierChild2" presStyleCnt="0"/>
      <dgm:spPr/>
    </dgm:pt>
  </dgm:ptLst>
  <dgm:cxnLst>
    <dgm:cxn modelId="{BA76AD27-01C6-4887-85EB-132F1CB2DBEF}" srcId="{5E647CBC-190D-49B7-BEC4-4FAA109EB8E7}" destId="{E4949CE6-53B4-4393-880C-D5B0DC507745}" srcOrd="1" destOrd="0" parTransId="{152F78CF-1BC8-4396-B2E3-BCAA2A8822C2}" sibTransId="{C6BA05E8-5414-4402-85A0-4D3ECA940075}"/>
    <dgm:cxn modelId="{A22E0F3D-9764-42E6-990A-690ADEDA070F}" type="presOf" srcId="{8E87CEB9-7833-4519-AA00-791FEE1B9CBF}" destId="{0B48FE51-71AE-47A4-86E7-B4FD4376004D}" srcOrd="0" destOrd="0" presId="urn:microsoft.com/office/officeart/2005/8/layout/hierarchy1"/>
    <dgm:cxn modelId="{70789673-964F-48A7-9269-6E56277EFAED}" type="presOf" srcId="{5E647CBC-190D-49B7-BEC4-4FAA109EB8E7}" destId="{CA3FC7AF-D260-427E-A616-4D88F6AF4C5F}" srcOrd="0" destOrd="0" presId="urn:microsoft.com/office/officeart/2005/8/layout/hierarchy1"/>
    <dgm:cxn modelId="{CEF444E0-C29C-4B99-827C-FE977670BF3C}" type="presOf" srcId="{E4949CE6-53B4-4393-880C-D5B0DC507745}" destId="{5014F026-DCA4-4447-A7D4-16F2594839B9}" srcOrd="0" destOrd="0" presId="urn:microsoft.com/office/officeart/2005/8/layout/hierarchy1"/>
    <dgm:cxn modelId="{F5DDAEE7-E004-4DFB-B52B-DFBE04AC2385}" srcId="{5E647CBC-190D-49B7-BEC4-4FAA109EB8E7}" destId="{8E87CEB9-7833-4519-AA00-791FEE1B9CBF}" srcOrd="0" destOrd="0" parTransId="{47D35396-EA66-4886-8AB5-DE529969AED7}" sibTransId="{A69B2D83-7098-41B5-BCEF-68E7EEA8F5DF}"/>
    <dgm:cxn modelId="{ABCB9815-B2D3-443C-90BD-BA734AD40259}" type="presParOf" srcId="{CA3FC7AF-D260-427E-A616-4D88F6AF4C5F}" destId="{C0AE3671-0F9A-423D-9638-644198EAB447}" srcOrd="0" destOrd="0" presId="urn:microsoft.com/office/officeart/2005/8/layout/hierarchy1"/>
    <dgm:cxn modelId="{B0093465-FC33-431D-83C0-B82E524888F5}" type="presParOf" srcId="{C0AE3671-0F9A-423D-9638-644198EAB447}" destId="{1F094931-5B12-4D95-860C-E79E6480B8F6}" srcOrd="0" destOrd="0" presId="urn:microsoft.com/office/officeart/2005/8/layout/hierarchy1"/>
    <dgm:cxn modelId="{D0988659-A604-4572-B31F-A6C7FF97B63C}" type="presParOf" srcId="{1F094931-5B12-4D95-860C-E79E6480B8F6}" destId="{8F5840E6-D5E0-43CD-8615-9F5F48104F64}" srcOrd="0" destOrd="0" presId="urn:microsoft.com/office/officeart/2005/8/layout/hierarchy1"/>
    <dgm:cxn modelId="{41A5483B-D6AD-4EEA-B271-2F37DBE6721B}" type="presParOf" srcId="{1F094931-5B12-4D95-860C-E79E6480B8F6}" destId="{0B48FE51-71AE-47A4-86E7-B4FD4376004D}" srcOrd="1" destOrd="0" presId="urn:microsoft.com/office/officeart/2005/8/layout/hierarchy1"/>
    <dgm:cxn modelId="{F6F38523-05EC-452A-B940-EE50618D1F57}" type="presParOf" srcId="{C0AE3671-0F9A-423D-9638-644198EAB447}" destId="{CA945E65-BB6C-4E15-B3D3-C37DA0103872}" srcOrd="1" destOrd="0" presId="urn:microsoft.com/office/officeart/2005/8/layout/hierarchy1"/>
    <dgm:cxn modelId="{94BC7CF9-399A-4304-85C6-767F3E63CF9C}" type="presParOf" srcId="{CA3FC7AF-D260-427E-A616-4D88F6AF4C5F}" destId="{B18DA68B-6A6B-43B0-A6C3-8A8EEBF0F454}" srcOrd="1" destOrd="0" presId="urn:microsoft.com/office/officeart/2005/8/layout/hierarchy1"/>
    <dgm:cxn modelId="{DEAD8E2E-1BDB-444F-A0F2-2DDB62298A57}" type="presParOf" srcId="{B18DA68B-6A6B-43B0-A6C3-8A8EEBF0F454}" destId="{797633FF-304F-4E9C-A21A-EB1429C93C2C}" srcOrd="0" destOrd="0" presId="urn:microsoft.com/office/officeart/2005/8/layout/hierarchy1"/>
    <dgm:cxn modelId="{CCFB5ED2-1A34-4EEE-B4CD-E946A0815110}" type="presParOf" srcId="{797633FF-304F-4E9C-A21A-EB1429C93C2C}" destId="{326CEA13-7F4A-4EED-BF53-440B7FD7C824}" srcOrd="0" destOrd="0" presId="urn:microsoft.com/office/officeart/2005/8/layout/hierarchy1"/>
    <dgm:cxn modelId="{7F216861-0511-4426-BE2F-A949AEAC7C82}" type="presParOf" srcId="{797633FF-304F-4E9C-A21A-EB1429C93C2C}" destId="{5014F026-DCA4-4447-A7D4-16F2594839B9}" srcOrd="1" destOrd="0" presId="urn:microsoft.com/office/officeart/2005/8/layout/hierarchy1"/>
    <dgm:cxn modelId="{5FD9DB4D-A584-4088-BB56-05E77454275B}" type="presParOf" srcId="{B18DA68B-6A6B-43B0-A6C3-8A8EEBF0F454}" destId="{D1B47506-05F0-4B73-80F4-633E982729C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76455D13-8592-4434-A1D5-64C8E0FF57AF}"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3AC3FDCB-F29B-4D48-B52F-10063B2DBFC4}">
      <dgm:prSet custT="1"/>
      <dgm:spPr/>
      <dgm:t>
        <a:bodyPr/>
        <a:lstStyle/>
        <a:p>
          <a:r>
            <a:rPr lang="ar-OM" sz="4000" dirty="0">
              <a:latin typeface="Arabic Typesetting" panose="03020402040406030203" pitchFamily="66" charset="-78"/>
              <a:cs typeface="Arabic Typesetting" panose="03020402040406030203" pitchFamily="66" charset="-78"/>
            </a:rPr>
            <a:t>25) التوازن بين الحزم والمرونة : </a:t>
          </a:r>
          <a:endParaRPr lang="en-US" sz="4000" dirty="0">
            <a:latin typeface="Arabic Typesetting" panose="03020402040406030203" pitchFamily="66" charset="-78"/>
            <a:cs typeface="Arabic Typesetting" panose="03020402040406030203" pitchFamily="66" charset="-78"/>
          </a:endParaRPr>
        </a:p>
      </dgm:t>
    </dgm:pt>
    <dgm:pt modelId="{08B7B718-6334-4CE0-B4BE-90F328CC2ECF}" type="parTrans" cxnId="{7CC18810-911C-4223-93FF-E79AE607244B}">
      <dgm:prSet/>
      <dgm:spPr/>
      <dgm:t>
        <a:bodyPr/>
        <a:lstStyle/>
        <a:p>
          <a:endParaRPr lang="en-US"/>
        </a:p>
      </dgm:t>
    </dgm:pt>
    <dgm:pt modelId="{4E9EFC16-F869-45F1-A85A-ABDDA02DF6D3}" type="sibTrans" cxnId="{7CC18810-911C-4223-93FF-E79AE607244B}">
      <dgm:prSet/>
      <dgm:spPr/>
      <dgm:t>
        <a:bodyPr/>
        <a:lstStyle/>
        <a:p>
          <a:endParaRPr lang="en-US"/>
        </a:p>
      </dgm:t>
    </dgm:pt>
    <dgm:pt modelId="{19078CDB-A6A2-42AD-A712-87576F1664CD}">
      <dgm:prSet custT="1"/>
      <dgm:spPr/>
      <dgm:t>
        <a:bodyPr/>
        <a:lstStyle/>
        <a:p>
          <a:r>
            <a:rPr lang="ar-OM" sz="3200" dirty="0">
              <a:latin typeface="Arabic Typesetting" panose="03020402040406030203" pitchFamily="66" charset="-78"/>
              <a:cs typeface="Arabic Typesetting" panose="03020402040406030203" pitchFamily="66" charset="-78"/>
            </a:rPr>
            <a:t>من المهم أن يكون المدير قادرًا على اتخاذ قرارات صارمة حينما يستدعي الموقف، ولكنه في نفس الوقت يجب أن يكون مرنًا بما يكفي لاستيعاب آراء الآخرين وتعديل الخطط عندما يكون ذلك مناسبًا. هذا التوازن بين الحزم والمرونة يساعد في تحفيز الفريق ويمنع الشعور بالقسوة أو التعسف</a:t>
          </a:r>
          <a:endParaRPr lang="en-US" sz="3200" dirty="0">
            <a:latin typeface="Arabic Typesetting" panose="03020402040406030203" pitchFamily="66" charset="-78"/>
            <a:cs typeface="Arabic Typesetting" panose="03020402040406030203" pitchFamily="66" charset="-78"/>
          </a:endParaRPr>
        </a:p>
      </dgm:t>
    </dgm:pt>
    <dgm:pt modelId="{D4B1C1A2-86A4-48F2-B76D-61DBB89EC05D}" type="parTrans" cxnId="{42568295-9C57-43BC-8155-2D07029DA012}">
      <dgm:prSet/>
      <dgm:spPr/>
      <dgm:t>
        <a:bodyPr/>
        <a:lstStyle/>
        <a:p>
          <a:endParaRPr lang="en-US"/>
        </a:p>
      </dgm:t>
    </dgm:pt>
    <dgm:pt modelId="{2852F062-6781-459E-86EC-C2813795301E}" type="sibTrans" cxnId="{42568295-9C57-43BC-8155-2D07029DA012}">
      <dgm:prSet/>
      <dgm:spPr/>
      <dgm:t>
        <a:bodyPr/>
        <a:lstStyle/>
        <a:p>
          <a:endParaRPr lang="en-US"/>
        </a:p>
      </dgm:t>
    </dgm:pt>
    <dgm:pt modelId="{CC9D7B62-94E5-4F8C-9835-A2C2DD453B32}" type="pres">
      <dgm:prSet presAssocID="{76455D13-8592-4434-A1D5-64C8E0FF57AF}" presName="hierChild1" presStyleCnt="0">
        <dgm:presLayoutVars>
          <dgm:chPref val="1"/>
          <dgm:dir/>
          <dgm:animOne val="branch"/>
          <dgm:animLvl val="lvl"/>
          <dgm:resizeHandles/>
        </dgm:presLayoutVars>
      </dgm:prSet>
      <dgm:spPr/>
    </dgm:pt>
    <dgm:pt modelId="{F607A23F-6A43-4D52-88C0-088910813615}" type="pres">
      <dgm:prSet presAssocID="{3AC3FDCB-F29B-4D48-B52F-10063B2DBFC4}" presName="hierRoot1" presStyleCnt="0"/>
      <dgm:spPr/>
    </dgm:pt>
    <dgm:pt modelId="{CE2B2448-71C1-47C4-802A-C18EAB0D477F}" type="pres">
      <dgm:prSet presAssocID="{3AC3FDCB-F29B-4D48-B52F-10063B2DBFC4}" presName="composite" presStyleCnt="0"/>
      <dgm:spPr/>
    </dgm:pt>
    <dgm:pt modelId="{38CC2055-1A7D-414D-966F-D585B5AE0FE7}" type="pres">
      <dgm:prSet presAssocID="{3AC3FDCB-F29B-4D48-B52F-10063B2DBFC4}" presName="background" presStyleLbl="node0" presStyleIdx="0" presStyleCnt="2"/>
      <dgm:spPr/>
    </dgm:pt>
    <dgm:pt modelId="{134F9158-62B5-404D-9369-E83FDC2A62B8}" type="pres">
      <dgm:prSet presAssocID="{3AC3FDCB-F29B-4D48-B52F-10063B2DBFC4}" presName="text" presStyleLbl="fgAcc0" presStyleIdx="0" presStyleCnt="2">
        <dgm:presLayoutVars>
          <dgm:chPref val="3"/>
        </dgm:presLayoutVars>
      </dgm:prSet>
      <dgm:spPr/>
    </dgm:pt>
    <dgm:pt modelId="{3F08D9F6-C347-43EF-A9CF-A89C7D751DE9}" type="pres">
      <dgm:prSet presAssocID="{3AC3FDCB-F29B-4D48-B52F-10063B2DBFC4}" presName="hierChild2" presStyleCnt="0"/>
      <dgm:spPr/>
    </dgm:pt>
    <dgm:pt modelId="{A63ECDC4-F4F9-4425-BB43-05E7C45E92C2}" type="pres">
      <dgm:prSet presAssocID="{19078CDB-A6A2-42AD-A712-87576F1664CD}" presName="hierRoot1" presStyleCnt="0"/>
      <dgm:spPr/>
    </dgm:pt>
    <dgm:pt modelId="{DB118174-F1D6-4EAF-8CF5-634F037A4243}" type="pres">
      <dgm:prSet presAssocID="{19078CDB-A6A2-42AD-A712-87576F1664CD}" presName="composite" presStyleCnt="0"/>
      <dgm:spPr/>
    </dgm:pt>
    <dgm:pt modelId="{75F54C91-D475-4A38-B444-D1AB14E6E384}" type="pres">
      <dgm:prSet presAssocID="{19078CDB-A6A2-42AD-A712-87576F1664CD}" presName="background" presStyleLbl="node0" presStyleIdx="1" presStyleCnt="2"/>
      <dgm:spPr/>
    </dgm:pt>
    <dgm:pt modelId="{C89F1A9A-7917-471D-9E6F-5F65D9925AEA}" type="pres">
      <dgm:prSet presAssocID="{19078CDB-A6A2-42AD-A712-87576F1664CD}" presName="text" presStyleLbl="fgAcc0" presStyleIdx="1" presStyleCnt="2">
        <dgm:presLayoutVars>
          <dgm:chPref val="3"/>
        </dgm:presLayoutVars>
      </dgm:prSet>
      <dgm:spPr/>
    </dgm:pt>
    <dgm:pt modelId="{A31ABD21-0D90-4664-98CA-F8DAC1ADF0C2}" type="pres">
      <dgm:prSet presAssocID="{19078CDB-A6A2-42AD-A712-87576F1664CD}" presName="hierChild2" presStyleCnt="0"/>
      <dgm:spPr/>
    </dgm:pt>
  </dgm:ptLst>
  <dgm:cxnLst>
    <dgm:cxn modelId="{7CC18810-911C-4223-93FF-E79AE607244B}" srcId="{76455D13-8592-4434-A1D5-64C8E0FF57AF}" destId="{3AC3FDCB-F29B-4D48-B52F-10063B2DBFC4}" srcOrd="0" destOrd="0" parTransId="{08B7B718-6334-4CE0-B4BE-90F328CC2ECF}" sibTransId="{4E9EFC16-F869-45F1-A85A-ABDDA02DF6D3}"/>
    <dgm:cxn modelId="{A289CF6C-770E-4FEB-93A6-E413E5880028}" type="presOf" srcId="{76455D13-8592-4434-A1D5-64C8E0FF57AF}" destId="{CC9D7B62-94E5-4F8C-9835-A2C2DD453B32}" srcOrd="0" destOrd="0" presId="urn:microsoft.com/office/officeart/2005/8/layout/hierarchy1"/>
    <dgm:cxn modelId="{42568295-9C57-43BC-8155-2D07029DA012}" srcId="{76455D13-8592-4434-A1D5-64C8E0FF57AF}" destId="{19078CDB-A6A2-42AD-A712-87576F1664CD}" srcOrd="1" destOrd="0" parTransId="{D4B1C1A2-86A4-48F2-B76D-61DBB89EC05D}" sibTransId="{2852F062-6781-459E-86EC-C2813795301E}"/>
    <dgm:cxn modelId="{885C29E2-4D4E-4F6D-AB5A-65447857662C}" type="presOf" srcId="{3AC3FDCB-F29B-4D48-B52F-10063B2DBFC4}" destId="{134F9158-62B5-404D-9369-E83FDC2A62B8}" srcOrd="0" destOrd="0" presId="urn:microsoft.com/office/officeart/2005/8/layout/hierarchy1"/>
    <dgm:cxn modelId="{FB1E68F5-DD60-4DCB-9809-021C3FD33E20}" type="presOf" srcId="{19078CDB-A6A2-42AD-A712-87576F1664CD}" destId="{C89F1A9A-7917-471D-9E6F-5F65D9925AEA}" srcOrd="0" destOrd="0" presId="urn:microsoft.com/office/officeart/2005/8/layout/hierarchy1"/>
    <dgm:cxn modelId="{7EEE25EF-3654-4950-B17D-364E49AEE66A}" type="presParOf" srcId="{CC9D7B62-94E5-4F8C-9835-A2C2DD453B32}" destId="{F607A23F-6A43-4D52-88C0-088910813615}" srcOrd="0" destOrd="0" presId="urn:microsoft.com/office/officeart/2005/8/layout/hierarchy1"/>
    <dgm:cxn modelId="{E5E58F6E-6FC1-4345-A2C3-9252FCCA8E9A}" type="presParOf" srcId="{F607A23F-6A43-4D52-88C0-088910813615}" destId="{CE2B2448-71C1-47C4-802A-C18EAB0D477F}" srcOrd="0" destOrd="0" presId="urn:microsoft.com/office/officeart/2005/8/layout/hierarchy1"/>
    <dgm:cxn modelId="{57D0FB05-DAE7-4287-9234-19E6CF126FFE}" type="presParOf" srcId="{CE2B2448-71C1-47C4-802A-C18EAB0D477F}" destId="{38CC2055-1A7D-414D-966F-D585B5AE0FE7}" srcOrd="0" destOrd="0" presId="urn:microsoft.com/office/officeart/2005/8/layout/hierarchy1"/>
    <dgm:cxn modelId="{5285BD9F-AB96-4A9E-8911-8F9B4FD5D1C0}" type="presParOf" srcId="{CE2B2448-71C1-47C4-802A-C18EAB0D477F}" destId="{134F9158-62B5-404D-9369-E83FDC2A62B8}" srcOrd="1" destOrd="0" presId="urn:microsoft.com/office/officeart/2005/8/layout/hierarchy1"/>
    <dgm:cxn modelId="{E7E5EA60-BAEC-46FD-9F31-6B2A79EF39CF}" type="presParOf" srcId="{F607A23F-6A43-4D52-88C0-088910813615}" destId="{3F08D9F6-C347-43EF-A9CF-A89C7D751DE9}" srcOrd="1" destOrd="0" presId="urn:microsoft.com/office/officeart/2005/8/layout/hierarchy1"/>
    <dgm:cxn modelId="{A4470DE9-DABF-4753-AE54-568E288F8022}" type="presParOf" srcId="{CC9D7B62-94E5-4F8C-9835-A2C2DD453B32}" destId="{A63ECDC4-F4F9-4425-BB43-05E7C45E92C2}" srcOrd="1" destOrd="0" presId="urn:microsoft.com/office/officeart/2005/8/layout/hierarchy1"/>
    <dgm:cxn modelId="{EDDDB2BC-7F43-4CB8-8793-AE124FA09FF8}" type="presParOf" srcId="{A63ECDC4-F4F9-4425-BB43-05E7C45E92C2}" destId="{DB118174-F1D6-4EAF-8CF5-634F037A4243}" srcOrd="0" destOrd="0" presId="urn:microsoft.com/office/officeart/2005/8/layout/hierarchy1"/>
    <dgm:cxn modelId="{47D904AA-BB53-438A-9890-E38CAE5223D9}" type="presParOf" srcId="{DB118174-F1D6-4EAF-8CF5-634F037A4243}" destId="{75F54C91-D475-4A38-B444-D1AB14E6E384}" srcOrd="0" destOrd="0" presId="urn:microsoft.com/office/officeart/2005/8/layout/hierarchy1"/>
    <dgm:cxn modelId="{1BCDB7D3-E7EC-4B30-8677-173B0F9789F3}" type="presParOf" srcId="{DB118174-F1D6-4EAF-8CF5-634F037A4243}" destId="{C89F1A9A-7917-471D-9E6F-5F65D9925AEA}" srcOrd="1" destOrd="0" presId="urn:microsoft.com/office/officeart/2005/8/layout/hierarchy1"/>
    <dgm:cxn modelId="{38AA872B-E74A-4F9B-83BC-C8CB7748B367}" type="presParOf" srcId="{A63ECDC4-F4F9-4425-BB43-05E7C45E92C2}" destId="{A31ABD21-0D90-4664-98CA-F8DAC1ADF0C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1F903D35-A88F-4D66-A8D6-3CDF51B8AFE0}"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FBC2D731-15D6-4C0F-BAE8-7182C0EB87F7}">
      <dgm:prSet custT="1"/>
      <dgm:spPr/>
      <dgm:t>
        <a:bodyPr/>
        <a:lstStyle/>
        <a:p>
          <a:r>
            <a:rPr lang="ar-OM" sz="4000" dirty="0">
              <a:latin typeface="Arabic Typesetting" panose="03020402040406030203" pitchFamily="66" charset="-78"/>
              <a:cs typeface="Arabic Typesetting" panose="03020402040406030203" pitchFamily="66" charset="-78"/>
            </a:rPr>
            <a:t>26) التعاطف مع الموظفين : </a:t>
          </a:r>
          <a:endParaRPr lang="en-US" sz="4000" dirty="0">
            <a:latin typeface="Arabic Typesetting" panose="03020402040406030203" pitchFamily="66" charset="-78"/>
            <a:cs typeface="Arabic Typesetting" panose="03020402040406030203" pitchFamily="66" charset="-78"/>
          </a:endParaRPr>
        </a:p>
      </dgm:t>
    </dgm:pt>
    <dgm:pt modelId="{4C30ED9F-D387-497D-B559-725707650298}" type="parTrans" cxnId="{E1AD3A31-F687-4E1B-A435-44A67EB27708}">
      <dgm:prSet/>
      <dgm:spPr/>
      <dgm:t>
        <a:bodyPr/>
        <a:lstStyle/>
        <a:p>
          <a:endParaRPr lang="en-US"/>
        </a:p>
      </dgm:t>
    </dgm:pt>
    <dgm:pt modelId="{80848B4C-A90C-4B3B-A55D-C578663384D1}" type="sibTrans" cxnId="{E1AD3A31-F687-4E1B-A435-44A67EB27708}">
      <dgm:prSet/>
      <dgm:spPr/>
      <dgm:t>
        <a:bodyPr/>
        <a:lstStyle/>
        <a:p>
          <a:endParaRPr lang="en-US"/>
        </a:p>
      </dgm:t>
    </dgm:pt>
    <dgm:pt modelId="{718472BA-9820-4423-ACE7-22881607CB8C}">
      <dgm:prSet custT="1"/>
      <dgm:spPr/>
      <dgm:t>
        <a:bodyPr/>
        <a:lstStyle/>
        <a:p>
          <a:r>
            <a:rPr lang="ar-OM" sz="3600" dirty="0">
              <a:latin typeface="Arabic Typesetting" panose="03020402040406030203" pitchFamily="66" charset="-78"/>
              <a:cs typeface="Arabic Typesetting" panose="03020402040406030203" pitchFamily="66" charset="-78"/>
            </a:rPr>
            <a:t>المدير الناجح يتعاطف مع موظفيه. عند حدوث مشاكل شخصية أو مهنية، يبدي المدير استجابة لطيفة وداعمة، ويعمل على توفير الدعم المطلوب. هذا لا يعزز فقط الولاء داخل الفريق، بل يساهم أيضًا في تقوية العلاقات الإنسانية في مكان العمل</a:t>
          </a:r>
          <a:endParaRPr lang="en-US" sz="3600" dirty="0">
            <a:latin typeface="Arabic Typesetting" panose="03020402040406030203" pitchFamily="66" charset="-78"/>
            <a:cs typeface="Arabic Typesetting" panose="03020402040406030203" pitchFamily="66" charset="-78"/>
          </a:endParaRPr>
        </a:p>
      </dgm:t>
    </dgm:pt>
    <dgm:pt modelId="{4D59BE70-D65A-4A77-BD8B-D117803C16E7}" type="parTrans" cxnId="{FD78E730-F95A-4D2A-B680-7684B9891A77}">
      <dgm:prSet/>
      <dgm:spPr/>
      <dgm:t>
        <a:bodyPr/>
        <a:lstStyle/>
        <a:p>
          <a:endParaRPr lang="en-US"/>
        </a:p>
      </dgm:t>
    </dgm:pt>
    <dgm:pt modelId="{6D3D2A66-A90F-49BF-8C03-41F425EA2AAC}" type="sibTrans" cxnId="{FD78E730-F95A-4D2A-B680-7684B9891A77}">
      <dgm:prSet/>
      <dgm:spPr/>
      <dgm:t>
        <a:bodyPr/>
        <a:lstStyle/>
        <a:p>
          <a:endParaRPr lang="en-US"/>
        </a:p>
      </dgm:t>
    </dgm:pt>
    <dgm:pt modelId="{11C18BAA-7A1E-49CC-85F8-E7FD1CC05C4F}" type="pres">
      <dgm:prSet presAssocID="{1F903D35-A88F-4D66-A8D6-3CDF51B8AFE0}" presName="hierChild1" presStyleCnt="0">
        <dgm:presLayoutVars>
          <dgm:chPref val="1"/>
          <dgm:dir/>
          <dgm:animOne val="branch"/>
          <dgm:animLvl val="lvl"/>
          <dgm:resizeHandles/>
        </dgm:presLayoutVars>
      </dgm:prSet>
      <dgm:spPr/>
    </dgm:pt>
    <dgm:pt modelId="{44162982-E1C1-4F57-ACED-63DB5A563261}" type="pres">
      <dgm:prSet presAssocID="{FBC2D731-15D6-4C0F-BAE8-7182C0EB87F7}" presName="hierRoot1" presStyleCnt="0"/>
      <dgm:spPr/>
    </dgm:pt>
    <dgm:pt modelId="{D856658B-5EE2-427B-A413-F105F06D92AE}" type="pres">
      <dgm:prSet presAssocID="{FBC2D731-15D6-4C0F-BAE8-7182C0EB87F7}" presName="composite" presStyleCnt="0"/>
      <dgm:spPr/>
    </dgm:pt>
    <dgm:pt modelId="{2DE450BC-C8C6-43F9-88C9-D8925F4D286C}" type="pres">
      <dgm:prSet presAssocID="{FBC2D731-15D6-4C0F-BAE8-7182C0EB87F7}" presName="background" presStyleLbl="node0" presStyleIdx="0" presStyleCnt="2"/>
      <dgm:spPr/>
    </dgm:pt>
    <dgm:pt modelId="{79CE9730-574F-49CA-B6CA-712CB2F28E42}" type="pres">
      <dgm:prSet presAssocID="{FBC2D731-15D6-4C0F-BAE8-7182C0EB87F7}" presName="text" presStyleLbl="fgAcc0" presStyleIdx="0" presStyleCnt="2">
        <dgm:presLayoutVars>
          <dgm:chPref val="3"/>
        </dgm:presLayoutVars>
      </dgm:prSet>
      <dgm:spPr/>
    </dgm:pt>
    <dgm:pt modelId="{406DA8E0-16E1-436E-9620-7116C386F6B7}" type="pres">
      <dgm:prSet presAssocID="{FBC2D731-15D6-4C0F-BAE8-7182C0EB87F7}" presName="hierChild2" presStyleCnt="0"/>
      <dgm:spPr/>
    </dgm:pt>
    <dgm:pt modelId="{CEF005C5-2110-42CB-87C2-252A76ADD1FD}" type="pres">
      <dgm:prSet presAssocID="{718472BA-9820-4423-ACE7-22881607CB8C}" presName="hierRoot1" presStyleCnt="0"/>
      <dgm:spPr/>
    </dgm:pt>
    <dgm:pt modelId="{D85E4A19-1238-4C7C-AB79-4C96A1D60AE9}" type="pres">
      <dgm:prSet presAssocID="{718472BA-9820-4423-ACE7-22881607CB8C}" presName="composite" presStyleCnt="0"/>
      <dgm:spPr/>
    </dgm:pt>
    <dgm:pt modelId="{14BE0311-F0DF-425F-A5F7-0BE3BA4F6559}" type="pres">
      <dgm:prSet presAssocID="{718472BA-9820-4423-ACE7-22881607CB8C}" presName="background" presStyleLbl="node0" presStyleIdx="1" presStyleCnt="2"/>
      <dgm:spPr/>
    </dgm:pt>
    <dgm:pt modelId="{6C063EAC-30BD-4824-886A-B56EBA612AD1}" type="pres">
      <dgm:prSet presAssocID="{718472BA-9820-4423-ACE7-22881607CB8C}" presName="text" presStyleLbl="fgAcc0" presStyleIdx="1" presStyleCnt="2">
        <dgm:presLayoutVars>
          <dgm:chPref val="3"/>
        </dgm:presLayoutVars>
      </dgm:prSet>
      <dgm:spPr/>
    </dgm:pt>
    <dgm:pt modelId="{564E289E-4CF3-405A-B8F3-0E150E6ACFF6}" type="pres">
      <dgm:prSet presAssocID="{718472BA-9820-4423-ACE7-22881607CB8C}" presName="hierChild2" presStyleCnt="0"/>
      <dgm:spPr/>
    </dgm:pt>
  </dgm:ptLst>
  <dgm:cxnLst>
    <dgm:cxn modelId="{7EA82F2E-CC34-4F84-B09B-9DB02AF94F1F}" type="presOf" srcId="{1F903D35-A88F-4D66-A8D6-3CDF51B8AFE0}" destId="{11C18BAA-7A1E-49CC-85F8-E7FD1CC05C4F}" srcOrd="0" destOrd="0" presId="urn:microsoft.com/office/officeart/2005/8/layout/hierarchy1"/>
    <dgm:cxn modelId="{FD78E730-F95A-4D2A-B680-7684B9891A77}" srcId="{1F903D35-A88F-4D66-A8D6-3CDF51B8AFE0}" destId="{718472BA-9820-4423-ACE7-22881607CB8C}" srcOrd="1" destOrd="0" parTransId="{4D59BE70-D65A-4A77-BD8B-D117803C16E7}" sibTransId="{6D3D2A66-A90F-49BF-8C03-41F425EA2AAC}"/>
    <dgm:cxn modelId="{E1AD3A31-F687-4E1B-A435-44A67EB27708}" srcId="{1F903D35-A88F-4D66-A8D6-3CDF51B8AFE0}" destId="{FBC2D731-15D6-4C0F-BAE8-7182C0EB87F7}" srcOrd="0" destOrd="0" parTransId="{4C30ED9F-D387-497D-B559-725707650298}" sibTransId="{80848B4C-A90C-4B3B-A55D-C578663384D1}"/>
    <dgm:cxn modelId="{1BF71E48-964C-4A65-A5B1-939EEC13D102}" type="presOf" srcId="{718472BA-9820-4423-ACE7-22881607CB8C}" destId="{6C063EAC-30BD-4824-886A-B56EBA612AD1}" srcOrd="0" destOrd="0" presId="urn:microsoft.com/office/officeart/2005/8/layout/hierarchy1"/>
    <dgm:cxn modelId="{DCC4584A-5B52-415C-B570-8F4D824F2CF9}" type="presOf" srcId="{FBC2D731-15D6-4C0F-BAE8-7182C0EB87F7}" destId="{79CE9730-574F-49CA-B6CA-712CB2F28E42}" srcOrd="0" destOrd="0" presId="urn:microsoft.com/office/officeart/2005/8/layout/hierarchy1"/>
    <dgm:cxn modelId="{3CD4D455-F1DA-429F-8A37-94271A00B55F}" type="presParOf" srcId="{11C18BAA-7A1E-49CC-85F8-E7FD1CC05C4F}" destId="{44162982-E1C1-4F57-ACED-63DB5A563261}" srcOrd="0" destOrd="0" presId="urn:microsoft.com/office/officeart/2005/8/layout/hierarchy1"/>
    <dgm:cxn modelId="{5B745C2D-9708-4A70-9813-087774443D04}" type="presParOf" srcId="{44162982-E1C1-4F57-ACED-63DB5A563261}" destId="{D856658B-5EE2-427B-A413-F105F06D92AE}" srcOrd="0" destOrd="0" presId="urn:microsoft.com/office/officeart/2005/8/layout/hierarchy1"/>
    <dgm:cxn modelId="{8BDF7D67-C76E-4417-B25F-BDDA6E0DDEBA}" type="presParOf" srcId="{D856658B-5EE2-427B-A413-F105F06D92AE}" destId="{2DE450BC-C8C6-43F9-88C9-D8925F4D286C}" srcOrd="0" destOrd="0" presId="urn:microsoft.com/office/officeart/2005/8/layout/hierarchy1"/>
    <dgm:cxn modelId="{F8C4ADB0-09E6-4A66-926F-B5A03FDFF785}" type="presParOf" srcId="{D856658B-5EE2-427B-A413-F105F06D92AE}" destId="{79CE9730-574F-49CA-B6CA-712CB2F28E42}" srcOrd="1" destOrd="0" presId="urn:microsoft.com/office/officeart/2005/8/layout/hierarchy1"/>
    <dgm:cxn modelId="{2AAADC65-A983-45A1-A199-0F96FC9022A7}" type="presParOf" srcId="{44162982-E1C1-4F57-ACED-63DB5A563261}" destId="{406DA8E0-16E1-436E-9620-7116C386F6B7}" srcOrd="1" destOrd="0" presId="urn:microsoft.com/office/officeart/2005/8/layout/hierarchy1"/>
    <dgm:cxn modelId="{7B99613F-0EC4-4A3B-9B00-8A5611C078EE}" type="presParOf" srcId="{11C18BAA-7A1E-49CC-85F8-E7FD1CC05C4F}" destId="{CEF005C5-2110-42CB-87C2-252A76ADD1FD}" srcOrd="1" destOrd="0" presId="urn:microsoft.com/office/officeart/2005/8/layout/hierarchy1"/>
    <dgm:cxn modelId="{D2129132-9D20-4D06-86B1-27A2C8DFC290}" type="presParOf" srcId="{CEF005C5-2110-42CB-87C2-252A76ADD1FD}" destId="{D85E4A19-1238-4C7C-AB79-4C96A1D60AE9}" srcOrd="0" destOrd="0" presId="urn:microsoft.com/office/officeart/2005/8/layout/hierarchy1"/>
    <dgm:cxn modelId="{D5BE11F7-3E72-4E4E-A5CD-AB579121F384}" type="presParOf" srcId="{D85E4A19-1238-4C7C-AB79-4C96A1D60AE9}" destId="{14BE0311-F0DF-425F-A5F7-0BE3BA4F6559}" srcOrd="0" destOrd="0" presId="urn:microsoft.com/office/officeart/2005/8/layout/hierarchy1"/>
    <dgm:cxn modelId="{9100346E-6975-4BA2-AD56-00E150314C43}" type="presParOf" srcId="{D85E4A19-1238-4C7C-AB79-4C96A1D60AE9}" destId="{6C063EAC-30BD-4824-886A-B56EBA612AD1}" srcOrd="1" destOrd="0" presId="urn:microsoft.com/office/officeart/2005/8/layout/hierarchy1"/>
    <dgm:cxn modelId="{796EA7EE-E8D0-4E50-99A8-9657C13E9E11}" type="presParOf" srcId="{CEF005C5-2110-42CB-87C2-252A76ADD1FD}" destId="{564E289E-4CF3-405A-B8F3-0E150E6ACFF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D066AEEF-C490-4607-984C-0215422D5EC5}"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D5683A70-79FF-4651-8F1E-C90DBD7B01DD}">
      <dgm:prSet custT="1"/>
      <dgm:spPr/>
      <dgm:t>
        <a:bodyPr/>
        <a:lstStyle/>
        <a:p>
          <a:r>
            <a:rPr lang="ar-OM" sz="2700" dirty="0"/>
            <a:t>27)  </a:t>
          </a:r>
          <a:r>
            <a:rPr lang="ar-OM" sz="4000" dirty="0">
              <a:latin typeface="Arabic Typesetting" panose="03020402040406030203" pitchFamily="66" charset="-78"/>
              <a:cs typeface="Arabic Typesetting" panose="03020402040406030203" pitchFamily="66" charset="-78"/>
            </a:rPr>
            <a:t>القدرة على تحديد وتحليل الاتجاهات السوقية :</a:t>
          </a:r>
          <a:endParaRPr lang="en-US" sz="4000" dirty="0">
            <a:latin typeface="Arabic Typesetting" panose="03020402040406030203" pitchFamily="66" charset="-78"/>
            <a:cs typeface="Arabic Typesetting" panose="03020402040406030203" pitchFamily="66" charset="-78"/>
          </a:endParaRPr>
        </a:p>
      </dgm:t>
    </dgm:pt>
    <dgm:pt modelId="{473198AF-D8C3-47BD-A1F7-51944E0AE8B0}" type="parTrans" cxnId="{49EFCA9F-6109-4C6B-B6E6-0A8EEB7C6B67}">
      <dgm:prSet/>
      <dgm:spPr/>
      <dgm:t>
        <a:bodyPr/>
        <a:lstStyle/>
        <a:p>
          <a:endParaRPr lang="en-US"/>
        </a:p>
      </dgm:t>
    </dgm:pt>
    <dgm:pt modelId="{9E4B529B-B06B-4265-BEB2-BAF709A455A2}" type="sibTrans" cxnId="{49EFCA9F-6109-4C6B-B6E6-0A8EEB7C6B67}">
      <dgm:prSet/>
      <dgm:spPr/>
      <dgm:t>
        <a:bodyPr/>
        <a:lstStyle/>
        <a:p>
          <a:endParaRPr lang="en-US"/>
        </a:p>
      </dgm:t>
    </dgm:pt>
    <dgm:pt modelId="{A692C5DB-261F-40A2-8CA1-AA04138D6459}">
      <dgm:prSet custT="1"/>
      <dgm:spPr/>
      <dgm:t>
        <a:bodyPr/>
        <a:lstStyle/>
        <a:p>
          <a:r>
            <a:rPr lang="ar-OM" sz="3600" dirty="0">
              <a:latin typeface="Arabic Typesetting" panose="03020402040406030203" pitchFamily="66" charset="-78"/>
              <a:cs typeface="Arabic Typesetting" panose="03020402040406030203" pitchFamily="66" charset="-78"/>
            </a:rPr>
            <a:t>المدير الناجح يجب أن يكون لديه القدرة على متابعة وتحديد الاتجاهات السوقية الناشئة، ويعرف كيف يمكن استغلال هذه الاتجاهات لتحقيق ميزة تنافسية للمؤسسة. هذه القدرة تجعله يتخذ قرارات استباقية تؤمن للمؤسسة مكانة رائدة في السوق.</a:t>
          </a:r>
          <a:endParaRPr lang="en-US" sz="3600" dirty="0">
            <a:latin typeface="Arabic Typesetting" panose="03020402040406030203" pitchFamily="66" charset="-78"/>
            <a:cs typeface="Arabic Typesetting" panose="03020402040406030203" pitchFamily="66" charset="-78"/>
          </a:endParaRPr>
        </a:p>
      </dgm:t>
    </dgm:pt>
    <dgm:pt modelId="{CB27A14C-690F-46F5-880C-4F45114FB146}" type="parTrans" cxnId="{00422094-D771-47D6-8CCB-B66B018BC90C}">
      <dgm:prSet/>
      <dgm:spPr/>
      <dgm:t>
        <a:bodyPr/>
        <a:lstStyle/>
        <a:p>
          <a:endParaRPr lang="en-US"/>
        </a:p>
      </dgm:t>
    </dgm:pt>
    <dgm:pt modelId="{ED493E71-5B21-40A2-901B-E9D81E866DC1}" type="sibTrans" cxnId="{00422094-D771-47D6-8CCB-B66B018BC90C}">
      <dgm:prSet/>
      <dgm:spPr/>
      <dgm:t>
        <a:bodyPr/>
        <a:lstStyle/>
        <a:p>
          <a:endParaRPr lang="en-US"/>
        </a:p>
      </dgm:t>
    </dgm:pt>
    <dgm:pt modelId="{B52EE662-2DDB-4EFC-B537-4FF68965C84B}" type="pres">
      <dgm:prSet presAssocID="{D066AEEF-C490-4607-984C-0215422D5EC5}" presName="hierChild1" presStyleCnt="0">
        <dgm:presLayoutVars>
          <dgm:chPref val="1"/>
          <dgm:dir/>
          <dgm:animOne val="branch"/>
          <dgm:animLvl val="lvl"/>
          <dgm:resizeHandles/>
        </dgm:presLayoutVars>
      </dgm:prSet>
      <dgm:spPr/>
    </dgm:pt>
    <dgm:pt modelId="{70E3266F-830A-4D5E-8010-0038DE6AB1AE}" type="pres">
      <dgm:prSet presAssocID="{D5683A70-79FF-4651-8F1E-C90DBD7B01DD}" presName="hierRoot1" presStyleCnt="0"/>
      <dgm:spPr/>
    </dgm:pt>
    <dgm:pt modelId="{1EB64689-FFB8-4E74-90D3-6410FC6CF8F8}" type="pres">
      <dgm:prSet presAssocID="{D5683A70-79FF-4651-8F1E-C90DBD7B01DD}" presName="composite" presStyleCnt="0"/>
      <dgm:spPr/>
    </dgm:pt>
    <dgm:pt modelId="{16E6EA0D-08C9-45C9-A7C1-2421D259FE9C}" type="pres">
      <dgm:prSet presAssocID="{D5683A70-79FF-4651-8F1E-C90DBD7B01DD}" presName="background" presStyleLbl="node0" presStyleIdx="0" presStyleCnt="2"/>
      <dgm:spPr/>
    </dgm:pt>
    <dgm:pt modelId="{5877BBC4-22F3-408D-B9B4-C4AEB422FF33}" type="pres">
      <dgm:prSet presAssocID="{D5683A70-79FF-4651-8F1E-C90DBD7B01DD}" presName="text" presStyleLbl="fgAcc0" presStyleIdx="0" presStyleCnt="2">
        <dgm:presLayoutVars>
          <dgm:chPref val="3"/>
        </dgm:presLayoutVars>
      </dgm:prSet>
      <dgm:spPr/>
    </dgm:pt>
    <dgm:pt modelId="{73FA2E35-3523-43AA-A583-425955BA7F02}" type="pres">
      <dgm:prSet presAssocID="{D5683A70-79FF-4651-8F1E-C90DBD7B01DD}" presName="hierChild2" presStyleCnt="0"/>
      <dgm:spPr/>
    </dgm:pt>
    <dgm:pt modelId="{657D4F13-285A-4652-A88E-6900974B2AC0}" type="pres">
      <dgm:prSet presAssocID="{A692C5DB-261F-40A2-8CA1-AA04138D6459}" presName="hierRoot1" presStyleCnt="0"/>
      <dgm:spPr/>
    </dgm:pt>
    <dgm:pt modelId="{D025C090-C8FB-4C31-A4C2-97060E67B4FF}" type="pres">
      <dgm:prSet presAssocID="{A692C5DB-261F-40A2-8CA1-AA04138D6459}" presName="composite" presStyleCnt="0"/>
      <dgm:spPr/>
    </dgm:pt>
    <dgm:pt modelId="{A8A97C0E-893E-4C74-A914-D6C25BC44D23}" type="pres">
      <dgm:prSet presAssocID="{A692C5DB-261F-40A2-8CA1-AA04138D6459}" presName="background" presStyleLbl="node0" presStyleIdx="1" presStyleCnt="2"/>
      <dgm:spPr/>
    </dgm:pt>
    <dgm:pt modelId="{C3FE2FEB-5515-4FD2-8C60-477F746B4E2C}" type="pres">
      <dgm:prSet presAssocID="{A692C5DB-261F-40A2-8CA1-AA04138D6459}" presName="text" presStyleLbl="fgAcc0" presStyleIdx="1" presStyleCnt="2">
        <dgm:presLayoutVars>
          <dgm:chPref val="3"/>
        </dgm:presLayoutVars>
      </dgm:prSet>
      <dgm:spPr/>
    </dgm:pt>
    <dgm:pt modelId="{35F46CC5-B289-4242-B29C-378032B5C8B8}" type="pres">
      <dgm:prSet presAssocID="{A692C5DB-261F-40A2-8CA1-AA04138D6459}" presName="hierChild2" presStyleCnt="0"/>
      <dgm:spPr/>
    </dgm:pt>
  </dgm:ptLst>
  <dgm:cxnLst>
    <dgm:cxn modelId="{6396103C-F5EF-49D3-9595-5D239CAE2603}" type="presOf" srcId="{D5683A70-79FF-4651-8F1E-C90DBD7B01DD}" destId="{5877BBC4-22F3-408D-B9B4-C4AEB422FF33}" srcOrd="0" destOrd="0" presId="urn:microsoft.com/office/officeart/2005/8/layout/hierarchy1"/>
    <dgm:cxn modelId="{D3B81541-FDA8-4AA2-85E1-CEFE24A1C2F3}" type="presOf" srcId="{A692C5DB-261F-40A2-8CA1-AA04138D6459}" destId="{C3FE2FEB-5515-4FD2-8C60-477F746B4E2C}" srcOrd="0" destOrd="0" presId="urn:microsoft.com/office/officeart/2005/8/layout/hierarchy1"/>
    <dgm:cxn modelId="{FEB55652-670D-4A12-9726-C2A9535BD68E}" type="presOf" srcId="{D066AEEF-C490-4607-984C-0215422D5EC5}" destId="{B52EE662-2DDB-4EFC-B537-4FF68965C84B}" srcOrd="0" destOrd="0" presId="urn:microsoft.com/office/officeart/2005/8/layout/hierarchy1"/>
    <dgm:cxn modelId="{00422094-D771-47D6-8CCB-B66B018BC90C}" srcId="{D066AEEF-C490-4607-984C-0215422D5EC5}" destId="{A692C5DB-261F-40A2-8CA1-AA04138D6459}" srcOrd="1" destOrd="0" parTransId="{CB27A14C-690F-46F5-880C-4F45114FB146}" sibTransId="{ED493E71-5B21-40A2-901B-E9D81E866DC1}"/>
    <dgm:cxn modelId="{49EFCA9F-6109-4C6B-B6E6-0A8EEB7C6B67}" srcId="{D066AEEF-C490-4607-984C-0215422D5EC5}" destId="{D5683A70-79FF-4651-8F1E-C90DBD7B01DD}" srcOrd="0" destOrd="0" parTransId="{473198AF-D8C3-47BD-A1F7-51944E0AE8B0}" sibTransId="{9E4B529B-B06B-4265-BEB2-BAF709A455A2}"/>
    <dgm:cxn modelId="{C4616CC8-0A40-4E5F-9305-0CDCD7CEA8D4}" type="presParOf" srcId="{B52EE662-2DDB-4EFC-B537-4FF68965C84B}" destId="{70E3266F-830A-4D5E-8010-0038DE6AB1AE}" srcOrd="0" destOrd="0" presId="urn:microsoft.com/office/officeart/2005/8/layout/hierarchy1"/>
    <dgm:cxn modelId="{E56117CB-5EE8-41F4-A6C8-4F080AB25CEE}" type="presParOf" srcId="{70E3266F-830A-4D5E-8010-0038DE6AB1AE}" destId="{1EB64689-FFB8-4E74-90D3-6410FC6CF8F8}" srcOrd="0" destOrd="0" presId="urn:microsoft.com/office/officeart/2005/8/layout/hierarchy1"/>
    <dgm:cxn modelId="{48FCA3F7-DBC2-4866-99C9-93C18BF74ABB}" type="presParOf" srcId="{1EB64689-FFB8-4E74-90D3-6410FC6CF8F8}" destId="{16E6EA0D-08C9-45C9-A7C1-2421D259FE9C}" srcOrd="0" destOrd="0" presId="urn:microsoft.com/office/officeart/2005/8/layout/hierarchy1"/>
    <dgm:cxn modelId="{79B360AD-0B8E-4303-AA71-C899CA838E85}" type="presParOf" srcId="{1EB64689-FFB8-4E74-90D3-6410FC6CF8F8}" destId="{5877BBC4-22F3-408D-B9B4-C4AEB422FF33}" srcOrd="1" destOrd="0" presId="urn:microsoft.com/office/officeart/2005/8/layout/hierarchy1"/>
    <dgm:cxn modelId="{485A187E-1D91-4F22-B6C4-E0D8DA9B7A92}" type="presParOf" srcId="{70E3266F-830A-4D5E-8010-0038DE6AB1AE}" destId="{73FA2E35-3523-43AA-A583-425955BA7F02}" srcOrd="1" destOrd="0" presId="urn:microsoft.com/office/officeart/2005/8/layout/hierarchy1"/>
    <dgm:cxn modelId="{23BBB3C8-791C-464C-B3D8-EB5C2CB01C5B}" type="presParOf" srcId="{B52EE662-2DDB-4EFC-B537-4FF68965C84B}" destId="{657D4F13-285A-4652-A88E-6900974B2AC0}" srcOrd="1" destOrd="0" presId="urn:microsoft.com/office/officeart/2005/8/layout/hierarchy1"/>
    <dgm:cxn modelId="{1CC37437-BE68-474B-BB0D-446C6786573E}" type="presParOf" srcId="{657D4F13-285A-4652-A88E-6900974B2AC0}" destId="{D025C090-C8FB-4C31-A4C2-97060E67B4FF}" srcOrd="0" destOrd="0" presId="urn:microsoft.com/office/officeart/2005/8/layout/hierarchy1"/>
    <dgm:cxn modelId="{7EE1787E-B789-4121-8533-B9FEAEB287E7}" type="presParOf" srcId="{D025C090-C8FB-4C31-A4C2-97060E67B4FF}" destId="{A8A97C0E-893E-4C74-A914-D6C25BC44D23}" srcOrd="0" destOrd="0" presId="urn:microsoft.com/office/officeart/2005/8/layout/hierarchy1"/>
    <dgm:cxn modelId="{3C5E38E1-E11C-4CA2-94D1-313A2483FDEA}" type="presParOf" srcId="{D025C090-C8FB-4C31-A4C2-97060E67B4FF}" destId="{C3FE2FEB-5515-4FD2-8C60-477F746B4E2C}" srcOrd="1" destOrd="0" presId="urn:microsoft.com/office/officeart/2005/8/layout/hierarchy1"/>
    <dgm:cxn modelId="{8365314C-73F5-4B74-8520-0A2F656210F1}" type="presParOf" srcId="{657D4F13-285A-4652-A88E-6900974B2AC0}" destId="{35F46CC5-B289-4242-B29C-378032B5C8B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3B876D-532D-408E-A806-A21F74EB72E1}">
      <dsp:nvSpPr>
        <dsp:cNvPr id="0" name=""/>
        <dsp:cNvSpPr/>
      </dsp:nvSpPr>
      <dsp:spPr>
        <a:xfrm>
          <a:off x="0" y="0"/>
          <a:ext cx="9288654" cy="110682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ar-OM" sz="2900" kern="1200"/>
            <a:t>المدير الفعال يتمتع بعدة صفات تساعده على تحقيق النجاح في قيادته لفريق العمل.</a:t>
          </a:r>
          <a:endParaRPr lang="en-US" sz="2900" kern="1200"/>
        </a:p>
      </dsp:txBody>
      <dsp:txXfrm>
        <a:off x="32418" y="32418"/>
        <a:ext cx="8094307" cy="1041985"/>
      </dsp:txXfrm>
    </dsp:sp>
    <dsp:sp modelId="{87239AD4-1B47-4E61-A980-1D897E353B68}">
      <dsp:nvSpPr>
        <dsp:cNvPr id="0" name=""/>
        <dsp:cNvSpPr/>
      </dsp:nvSpPr>
      <dsp:spPr>
        <a:xfrm>
          <a:off x="819587" y="1291291"/>
          <a:ext cx="9288654" cy="1106821"/>
        </a:xfrm>
        <a:prstGeom prst="roundRect">
          <a:avLst>
            <a:gd name="adj" fmla="val 10000"/>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ar-OM" sz="2900" kern="1200"/>
            <a:t>تجمع هذه الصفات بين القيادة الفعالة والإدارة الجيدة، مما يساهم في نجاح المؤسسة بشكل عام</a:t>
          </a:r>
          <a:endParaRPr lang="en-US" sz="2900" kern="1200"/>
        </a:p>
      </dsp:txBody>
      <dsp:txXfrm>
        <a:off x="852005" y="1323709"/>
        <a:ext cx="7684797" cy="1041985"/>
      </dsp:txXfrm>
    </dsp:sp>
    <dsp:sp modelId="{A2EA7902-91F3-4D40-A3B7-6347A72C9874}">
      <dsp:nvSpPr>
        <dsp:cNvPr id="0" name=""/>
        <dsp:cNvSpPr/>
      </dsp:nvSpPr>
      <dsp:spPr>
        <a:xfrm>
          <a:off x="1639174" y="2582583"/>
          <a:ext cx="9288654" cy="1106821"/>
        </a:xfrm>
        <a:prstGeom prst="roundRect">
          <a:avLst>
            <a:gd name="adj" fmla="val 10000"/>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ar-OM" sz="2900" kern="1200"/>
            <a:t>من أهم هذه الصفات:</a:t>
          </a:r>
          <a:endParaRPr lang="en-US" sz="2900" kern="1200"/>
        </a:p>
      </dsp:txBody>
      <dsp:txXfrm>
        <a:off x="1671592" y="2615001"/>
        <a:ext cx="7684797" cy="1041985"/>
      </dsp:txXfrm>
    </dsp:sp>
    <dsp:sp modelId="{ADEF91D3-1B88-48F4-8CA2-FA69067C81CF}">
      <dsp:nvSpPr>
        <dsp:cNvPr id="0" name=""/>
        <dsp:cNvSpPr/>
      </dsp:nvSpPr>
      <dsp:spPr>
        <a:xfrm>
          <a:off x="8569220" y="839339"/>
          <a:ext cx="719433" cy="719433"/>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731092" y="839339"/>
        <a:ext cx="395689" cy="541373"/>
      </dsp:txXfrm>
    </dsp:sp>
    <dsp:sp modelId="{CCAEC6F7-3790-43F8-9DF3-DDA5BEDE68A2}">
      <dsp:nvSpPr>
        <dsp:cNvPr id="0" name=""/>
        <dsp:cNvSpPr/>
      </dsp:nvSpPr>
      <dsp:spPr>
        <a:xfrm>
          <a:off x="9388807" y="2123252"/>
          <a:ext cx="719433" cy="719433"/>
        </a:xfrm>
        <a:prstGeom prst="downArrow">
          <a:avLst>
            <a:gd name="adj1" fmla="val 55000"/>
            <a:gd name="adj2" fmla="val 45000"/>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550679" y="2123252"/>
        <a:ext cx="395689" cy="5413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9D4D9-7801-44D3-A802-979E3113CB79}">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3505BF-EDFB-4545-9361-BEBD7AC5EB14}">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1) مهارات التواصل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39F67774-F0F0-492A-B9BB-D21A0BC7B5EA}">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A30073-8C5A-461B-8C2A-280B0623B532}">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يجب أن يكون قادراً على التواصل بوضوح وشفافية، سواء كان ذلك عبر الكتابة أو الحديث.</a:t>
          </a:r>
          <a:endParaRPr lang="en-US" sz="40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6BFED9-F699-4DC2-84FD-526D059F195A}">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39AD11-A257-4F6E-A46C-4EE39928986C}">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2) الرؤية الواضحة :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EF2D8C25-D72B-4925-B6CD-B82E7C55B4DC}">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DFF1D3-13DC-4BAA-B7D2-F90785EC8628}">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يجب أن يكون لديه رؤية واضحة للأهداف والمستقبل، ويستطيع توصيلها بفعالية لفريقه.</a:t>
          </a:r>
          <a:endParaRPr lang="en-US" sz="40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B4FC09-7B36-4C33-B3CD-81FD58DECF04}">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4C1F17-5736-4A0D-9075-26A256EFB539}">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3) القدرة على التحفيز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0180C3A5-1BD7-4D16-993A-625F873D5C56}">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0CC9D4-288F-415B-880C-078D9599A833}">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يجب أن يكون قادراً على تحفيز فريقه وتحفيزهم لتحقيق الأهداف المشتركة.</a:t>
          </a:r>
          <a:endParaRPr lang="en-US" sz="40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4080A-B18A-4AC7-A56C-FA2BBE9C8E57}">
      <dsp:nvSpPr>
        <dsp:cNvPr id="0" name=""/>
        <dsp:cNvSpPr/>
      </dsp:nvSpPr>
      <dsp:spPr>
        <a:xfrm>
          <a:off x="-43615" y="8987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F6A0CB-8E1C-4A04-99FF-ECD326D91121}">
      <dsp:nvSpPr>
        <dsp:cNvPr id="0" name=""/>
        <dsp:cNvSpPr/>
      </dsp:nvSpPr>
      <dsp:spPr>
        <a:xfrm>
          <a:off x="476630" y="584107"/>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4) المرونة: </a:t>
          </a:r>
          <a:endParaRPr lang="en-US" sz="4000" kern="1200" dirty="0">
            <a:latin typeface="Arabic Typesetting" panose="03020402040406030203" pitchFamily="66" charset="-78"/>
            <a:cs typeface="Arabic Typesetting" panose="03020402040406030203" pitchFamily="66" charset="-78"/>
          </a:endParaRPr>
        </a:p>
      </dsp:txBody>
      <dsp:txXfrm>
        <a:off x="563712" y="671189"/>
        <a:ext cx="4508047" cy="2799040"/>
      </dsp:txXfrm>
    </dsp:sp>
    <dsp:sp modelId="{32781A81-BE88-411F-921C-9ED6401247D9}">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BB4D57-2D73-4639-A290-1D3E8544B5FB}">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يجب أن يكون قادراً على التكيف مع التغييرات والتحديات الجديدة.</a:t>
          </a:r>
          <a:endParaRPr lang="en-US" sz="40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6B58FE-7EFD-4FCC-8C69-3145BDC26B26}">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A6C121-F1E4-4F83-9AA4-6F003F0A1E4C}">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5) تقدير الآخرين :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E4FF510B-352D-4CAC-BDF1-C58D597931CE}">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291D81-83AB-4F1A-9CA8-5F3ECA7401EE}">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يجب أن يقدر </a:t>
          </a:r>
          <a:r>
            <a:rPr lang="ar-OM" sz="4000" kern="1200">
              <a:latin typeface="Arabic Typesetting" panose="03020402040406030203" pitchFamily="66" charset="-78"/>
              <a:cs typeface="Arabic Typesetting" panose="03020402040406030203" pitchFamily="66" charset="-78"/>
            </a:rPr>
            <a:t>جهود أعضاء </a:t>
          </a:r>
          <a:r>
            <a:rPr lang="ar-OM" sz="4000" kern="1200" dirty="0">
              <a:latin typeface="Arabic Typesetting" panose="03020402040406030203" pitchFamily="66" charset="-78"/>
              <a:cs typeface="Arabic Typesetting" panose="03020402040406030203" pitchFamily="66" charset="-78"/>
            </a:rPr>
            <a:t>الفريق ويعترف بها. </a:t>
          </a:r>
          <a:endParaRPr lang="en-US" sz="40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640F4-9662-4D49-B97D-765B1B2DFD2F}">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353484-1561-4290-AAF7-A15DF374C30A}">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6) القدرة على اتخاذ القرارات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D168A9E8-D6F4-42C9-B23C-B7F5E7B765B5}">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6E6417-3BA6-4C88-8497-EAB386DE97D6}">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يجب أن يكون لديه القدرة على اتخاذ قرارات صائبة في الوقت المناسب. </a:t>
          </a:r>
          <a:endParaRPr lang="en-US" sz="40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D9EF13-0335-4D9B-8313-7C19C63ACB87}">
      <dsp:nvSpPr>
        <dsp:cNvPr id="0" name=""/>
        <dsp:cNvSpPr/>
      </dsp:nvSpPr>
      <dsp:spPr>
        <a:xfrm>
          <a:off x="1283" y="507350"/>
          <a:ext cx="4505585" cy="286104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E10787-BE69-477A-A8F5-4C6B3DC778AE}">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7) حل المشكلات : </a:t>
          </a:r>
          <a:endParaRPr lang="en-US" sz="4000" kern="1200" dirty="0">
            <a:latin typeface="Arabic Typesetting" panose="03020402040406030203" pitchFamily="66" charset="-78"/>
            <a:cs typeface="Arabic Typesetting" panose="03020402040406030203" pitchFamily="66" charset="-78"/>
          </a:endParaRPr>
        </a:p>
      </dsp:txBody>
      <dsp:txXfrm>
        <a:off x="585701" y="1066737"/>
        <a:ext cx="4337991" cy="2693452"/>
      </dsp:txXfrm>
    </dsp:sp>
    <dsp:sp modelId="{386AA496-0EE9-4480-B206-65D09DA18934}">
      <dsp:nvSpPr>
        <dsp:cNvPr id="0" name=""/>
        <dsp:cNvSpPr/>
      </dsp:nvSpPr>
      <dsp:spPr>
        <a:xfrm>
          <a:off x="5508110" y="507350"/>
          <a:ext cx="4505585" cy="286104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FD6B7E-DF34-4365-A0EC-2FF1C3491094}">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يجب أن يكون قادراً على تحليل المشكلات وإيجاد الحلول المناسبة.</a:t>
          </a:r>
          <a:endParaRPr lang="en-US" sz="4000" kern="1200" dirty="0">
            <a:latin typeface="Arabic Typesetting" panose="03020402040406030203" pitchFamily="66" charset="-78"/>
            <a:cs typeface="Arabic Typesetting" panose="03020402040406030203" pitchFamily="66" charset="-78"/>
          </a:endParaRPr>
        </a:p>
      </dsp:txBody>
      <dsp:txXfrm>
        <a:off x="6092527" y="1066737"/>
        <a:ext cx="4337991" cy="26934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6E6D16-0383-4850-936A-5F60FD6E1979}">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86A32E-DC1F-446C-8E3C-8EDABC65196B}">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8)  المسؤولية :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BAFF81D2-5F8C-4AB1-9544-E2AD78490507}">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B32F55-FBDD-4070-9C4A-8656B0A39727}">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يجب أن يتحمل المسؤولية عن أفعاله وأفعال فريقه، وأن يكون نموذجاً يحتذى به. </a:t>
          </a:r>
          <a:endParaRPr lang="en-US" sz="40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B833A-9122-46F2-BD52-0171B0505F96}">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F36B16-06E9-4BAF-8341-B08422890ED7}">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9) التطوير المستمر :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CCAD9CF2-21F7-4D04-8ED0-5A6ADB038538}">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305C31-AF27-4A20-ACFD-FDF5E703FB75}">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يجب أن يسعى دائماً لتطوير مهاراته ومهارات فريقه من خلال التدريب والتعلم المستمر</a:t>
          </a:r>
          <a:endParaRPr lang="en-US" sz="40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1B6927-BADA-4A7B-8A94-FC1881B0D0A1}">
      <dsp:nvSpPr>
        <dsp:cNvPr id="0" name=""/>
        <dsp:cNvSpPr/>
      </dsp:nvSpPr>
      <dsp:spPr>
        <a:xfrm>
          <a:off x="2881" y="191001"/>
          <a:ext cx="4466109" cy="28359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9E07F3-C83F-45B8-A122-B397D37C61E5}">
      <dsp:nvSpPr>
        <dsp:cNvPr id="0" name=""/>
        <dsp:cNvSpPr/>
      </dsp:nvSpPr>
      <dsp:spPr>
        <a:xfrm>
          <a:off x="499116" y="662423"/>
          <a:ext cx="4466109" cy="283597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10) تعزيز التعاون :</a:t>
          </a:r>
          <a:endParaRPr lang="en-US" sz="4000" kern="1200" dirty="0">
            <a:latin typeface="Arabic Typesetting" panose="03020402040406030203" pitchFamily="66" charset="-78"/>
            <a:cs typeface="Arabic Typesetting" panose="03020402040406030203" pitchFamily="66" charset="-78"/>
          </a:endParaRPr>
        </a:p>
      </dsp:txBody>
      <dsp:txXfrm>
        <a:off x="582179" y="745486"/>
        <a:ext cx="4299983" cy="2669853"/>
      </dsp:txXfrm>
    </dsp:sp>
    <dsp:sp modelId="{8300221F-A6E7-464E-BB10-D28F29206238}">
      <dsp:nvSpPr>
        <dsp:cNvPr id="0" name=""/>
        <dsp:cNvSpPr/>
      </dsp:nvSpPr>
      <dsp:spPr>
        <a:xfrm>
          <a:off x="5461460" y="191001"/>
          <a:ext cx="4967251" cy="28359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A237D1-E944-4F10-8E1F-48082140C8E0}">
      <dsp:nvSpPr>
        <dsp:cNvPr id="0" name=""/>
        <dsp:cNvSpPr/>
      </dsp:nvSpPr>
      <dsp:spPr>
        <a:xfrm>
          <a:off x="5957695" y="662423"/>
          <a:ext cx="4967251" cy="283597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يجب أن يشجع على العمل الجماعي ويعزز العلاقات بين أعضاء الفريق.</a:t>
          </a:r>
          <a:endParaRPr lang="en-US" sz="4000" kern="1200" dirty="0">
            <a:latin typeface="Arabic Typesetting" panose="03020402040406030203" pitchFamily="66" charset="-78"/>
            <a:cs typeface="Arabic Typesetting" panose="03020402040406030203" pitchFamily="66" charset="-78"/>
          </a:endParaRPr>
        </a:p>
      </dsp:txBody>
      <dsp:txXfrm>
        <a:off x="6040758" y="745486"/>
        <a:ext cx="4801125" cy="266985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7DBE6-C344-47A0-BEB2-B43F3F7025D3}">
      <dsp:nvSpPr>
        <dsp:cNvPr id="0" name=""/>
        <dsp:cNvSpPr/>
      </dsp:nvSpPr>
      <dsp:spPr>
        <a:xfrm>
          <a:off x="610" y="215895"/>
          <a:ext cx="4398878" cy="27932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A02AA1-F074-48CB-A9FB-C20ECCB9AE5C}">
      <dsp:nvSpPr>
        <dsp:cNvPr id="0" name=""/>
        <dsp:cNvSpPr/>
      </dsp:nvSpPr>
      <dsp:spPr>
        <a:xfrm>
          <a:off x="489374" y="680221"/>
          <a:ext cx="4398878" cy="279328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11) التفكير الإبداعي :</a:t>
          </a:r>
          <a:endParaRPr lang="en-US" sz="4000" kern="1200" dirty="0">
            <a:latin typeface="Arabic Typesetting" panose="03020402040406030203" pitchFamily="66" charset="-78"/>
            <a:cs typeface="Arabic Typesetting" panose="03020402040406030203" pitchFamily="66" charset="-78"/>
          </a:endParaRPr>
        </a:p>
      </dsp:txBody>
      <dsp:txXfrm>
        <a:off x="571187" y="762034"/>
        <a:ext cx="4235252" cy="2629661"/>
      </dsp:txXfrm>
    </dsp:sp>
    <dsp:sp modelId="{5159D156-B28A-4313-A7F0-EA800ED03658}">
      <dsp:nvSpPr>
        <dsp:cNvPr id="0" name=""/>
        <dsp:cNvSpPr/>
      </dsp:nvSpPr>
      <dsp:spPr>
        <a:xfrm>
          <a:off x="5377017" y="215895"/>
          <a:ext cx="5061437" cy="27932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5AD280-609F-496D-8E9C-4C933C16F0A5}">
      <dsp:nvSpPr>
        <dsp:cNvPr id="0" name=""/>
        <dsp:cNvSpPr/>
      </dsp:nvSpPr>
      <dsp:spPr>
        <a:xfrm>
          <a:off x="5865781" y="680221"/>
          <a:ext cx="5061437" cy="279328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OM" sz="3200" kern="1200" dirty="0"/>
            <a:t>. </a:t>
          </a:r>
          <a:r>
            <a:rPr lang="ar-OM" sz="3200" kern="1200" dirty="0">
              <a:latin typeface="Arabic Typesetting" panose="03020402040406030203" pitchFamily="66" charset="-78"/>
              <a:cs typeface="Arabic Typesetting" panose="03020402040406030203" pitchFamily="66" charset="-78"/>
            </a:rPr>
            <a:t>المدير الناجح لا يقتصر دوره على إدارة الوضع الراهن، بل يسعى إلى تقديم أفكار جديدة وحلول مبتكرة. القدرة على التفكير خارج الصندوق ومواكبة الابتكارات في مجاله تمنح الفريق فرصة لتطوير خدمات جديدة أو حتى تحسين أساليب العمل. الابتكار يساعد الفريق على التكيف مع التغيرات السريعة</a:t>
          </a:r>
          <a:endParaRPr lang="en-US" sz="3200" kern="1200" dirty="0">
            <a:latin typeface="Arabic Typesetting" panose="03020402040406030203" pitchFamily="66" charset="-78"/>
            <a:cs typeface="Arabic Typesetting" panose="03020402040406030203" pitchFamily="66" charset="-78"/>
          </a:endParaRPr>
        </a:p>
      </dsp:txBody>
      <dsp:txXfrm>
        <a:off x="5947594" y="762034"/>
        <a:ext cx="4897811" cy="262966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4C1D4-0B02-4D25-8894-34A1EEA79CE1}">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26CF59-0465-4722-A666-2E02628258D4}">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12) القدرة على تحفيز الأداء العالي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2C221141-C815-4040-ABF8-2705BE509228}">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AD39DF-34B0-4C39-9344-ADAAC7B9D73E}">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OM" sz="3200" kern="1200" dirty="0">
              <a:latin typeface="Arabic Typesetting" panose="03020402040406030203" pitchFamily="66" charset="-78"/>
              <a:cs typeface="Arabic Typesetting" panose="03020402040406030203" pitchFamily="66" charset="-78"/>
            </a:rPr>
            <a:t>المدير الناجح يعرف كيف يحفز الموظفين على تقديم أفضل ما لديهم، وليس فقط من خلال المكافآت المالية أو التقدير العلني، بل أيضًا من خلال خلق بيئة تشجع على الإبداع والابتكار والتعلم المستمر. القدرة على تحديد نقاط القوة في كل فرد وتوجيههم لتحقيق أفضل أداء تعزز من فعالية الفريق بشكل عام</a:t>
          </a:r>
          <a:endParaRPr lang="en-US" sz="32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5B40F-1EFF-4768-8ED8-86D574CF2BF4}">
      <dsp:nvSpPr>
        <dsp:cNvPr id="0" name=""/>
        <dsp:cNvSpPr/>
      </dsp:nvSpPr>
      <dsp:spPr>
        <a:xfrm>
          <a:off x="2280" y="182110"/>
          <a:ext cx="4490121" cy="285122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A75DFC-10E0-4196-B288-EAECB0A5BB2A}">
      <dsp:nvSpPr>
        <dsp:cNvPr id="0" name=""/>
        <dsp:cNvSpPr/>
      </dsp:nvSpPr>
      <dsp:spPr>
        <a:xfrm>
          <a:off x="501183" y="656067"/>
          <a:ext cx="4490121" cy="285122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OM" sz="2600" kern="1200" dirty="0"/>
            <a:t>13)  </a:t>
          </a:r>
          <a:r>
            <a:rPr lang="ar-OM" sz="4000" kern="1200" dirty="0">
              <a:latin typeface="Arabic Typesetting" panose="03020402040406030203" pitchFamily="66" charset="-78"/>
              <a:cs typeface="Arabic Typesetting" panose="03020402040406030203" pitchFamily="66" charset="-78"/>
            </a:rPr>
            <a:t>القدرة على بناء الثقة </a:t>
          </a:r>
          <a:r>
            <a:rPr lang="ar-OM" sz="2600" kern="1200" dirty="0"/>
            <a:t>:</a:t>
          </a:r>
          <a:endParaRPr lang="en-US" sz="2600" kern="1200" dirty="0"/>
        </a:p>
      </dsp:txBody>
      <dsp:txXfrm>
        <a:off x="584693" y="739577"/>
        <a:ext cx="4323101" cy="2684206"/>
      </dsp:txXfrm>
    </dsp:sp>
    <dsp:sp modelId="{9A77BCCF-B06F-4E29-BB14-45C6839F632C}">
      <dsp:nvSpPr>
        <dsp:cNvPr id="0" name=""/>
        <dsp:cNvSpPr/>
      </dsp:nvSpPr>
      <dsp:spPr>
        <a:xfrm>
          <a:off x="5490206" y="182110"/>
          <a:ext cx="4936439" cy="285122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00446B-9660-4B96-B8FA-3E08A8E58951}">
      <dsp:nvSpPr>
        <dsp:cNvPr id="0" name=""/>
        <dsp:cNvSpPr/>
      </dsp:nvSpPr>
      <dsp:spPr>
        <a:xfrm>
          <a:off x="5989109" y="656067"/>
          <a:ext cx="4936439" cy="285122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OM" sz="3600" kern="1200" dirty="0">
              <a:latin typeface="Arabic Typesetting" panose="03020402040406030203" pitchFamily="66" charset="-78"/>
              <a:cs typeface="Arabic Typesetting" panose="03020402040406030203" pitchFamily="66" charset="-78"/>
            </a:rPr>
            <a:t>الثقة هي أساس العلاقة بين المدير وموظفيه. المدير الناجح يبني الثقة من خلال التعامل مع موظفيه بصدق، والوفاء بالوعود، والاعتراف بالإنجازات. كما يحرص على إظهار النزاهة في كل ما يقوم به، مما يؤدي إلى بيئة عمل قائمة على الاحترام المتبادل</a:t>
          </a:r>
          <a:endParaRPr lang="en-US" sz="3600" kern="1200" dirty="0">
            <a:latin typeface="Arabic Typesetting" panose="03020402040406030203" pitchFamily="66" charset="-78"/>
            <a:cs typeface="Arabic Typesetting" panose="03020402040406030203" pitchFamily="66" charset="-78"/>
          </a:endParaRPr>
        </a:p>
      </dsp:txBody>
      <dsp:txXfrm>
        <a:off x="6072619" y="739577"/>
        <a:ext cx="4769419" cy="268420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664767-A18D-4677-9E14-878AFA1D957A}">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59FCC0-5154-4344-B1AA-C7B50EF035E1}">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OM" sz="2700" kern="1200" dirty="0"/>
            <a:t>14)  </a:t>
          </a:r>
          <a:r>
            <a:rPr lang="ar-OM" sz="4000" kern="1200" dirty="0">
              <a:latin typeface="Arabic Typesetting" panose="03020402040406030203" pitchFamily="66" charset="-78"/>
              <a:cs typeface="Arabic Typesetting" panose="03020402040406030203" pitchFamily="66" charset="-78"/>
            </a:rPr>
            <a:t>القدرة على إدارة الأزمات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7337535D-7EE0-4743-AB92-E9607228DAD8}">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748F77-FE37-497F-A456-53C5F2290562}">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OM" sz="3200" kern="1200" dirty="0">
              <a:latin typeface="Arabic Typesetting" panose="03020402040406030203" pitchFamily="66" charset="-78"/>
              <a:cs typeface="Arabic Typesetting" panose="03020402040406030203" pitchFamily="66" charset="-78"/>
            </a:rPr>
            <a:t>في أوقات الأزمات أو الظروف الصعبة، يُظهر المدير الناجح قدرة على إدارة المواقف بكفاءة. لا يتأثر بالضغوط ويظل هادئًا في مواجهة التحديات. يُظهر المدير أيضًا قدرة على اتخاذ قرارات حاسمة وسريعة من أجل التخفيف من تأثير الأزمة على الفريق أو المنظمة.</a:t>
          </a:r>
          <a:endParaRPr lang="en-US" sz="32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708CE1-B41C-4F16-A66E-CBCF9F0201C3}">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980E70-FC7D-4A24-831F-7209B114C6DD}">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OM" sz="2400" kern="1200" dirty="0"/>
            <a:t>15)  </a:t>
          </a:r>
          <a:r>
            <a:rPr lang="ar-OM" sz="4000" kern="1200" dirty="0">
              <a:latin typeface="Arabic Typesetting" panose="03020402040406030203" pitchFamily="66" charset="-78"/>
              <a:cs typeface="Arabic Typesetting" panose="03020402040406030203" pitchFamily="66" charset="-78"/>
            </a:rPr>
            <a:t>القدرة على التأثير والإقناع </a:t>
          </a:r>
          <a:r>
            <a:rPr lang="ar-OM" sz="2400" kern="1200" dirty="0"/>
            <a:t>:</a:t>
          </a:r>
          <a:endParaRPr lang="en-US" sz="2400" kern="1200" dirty="0"/>
        </a:p>
      </dsp:txBody>
      <dsp:txXfrm>
        <a:off x="608661" y="692298"/>
        <a:ext cx="4508047" cy="2799040"/>
      </dsp:txXfrm>
    </dsp:sp>
    <dsp:sp modelId="{F8B14074-A260-4EB6-B45A-F706652BA377}">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62D66D-C018-42A7-93E6-A69B83BD047C}">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OM" sz="3200" kern="1200" dirty="0">
              <a:latin typeface="Arabic Typesetting" panose="03020402040406030203" pitchFamily="66" charset="-78"/>
              <a:cs typeface="Arabic Typesetting" panose="03020402040406030203" pitchFamily="66" charset="-78"/>
            </a:rPr>
            <a:t>المدير الناجح يتمتع بمهارات عالية في الإقناع والتأثير على الآخرين، سواء كان ذلك داخل الفريق أو مع الشركاء أو العملاء. يمتلك القدرة على تسويق الأفكار أو المبادرات بطريقة تجعل الآخرين يؤمنون بها ويتحمسون لتنفيذها. التأثير يتطلب قدرة على إظهار القيمة المضافة لأي قرار أو استراتيجية تُعرض.</a:t>
          </a:r>
          <a:endParaRPr lang="en-US" sz="32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40ECF4-5C50-496A-B9D5-C3EDBF2F208E}">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D9E479-9485-444A-B486-7CB52542E988}">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16)  التمتع بالاحترافية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F88681BF-0E50-415B-95BD-6DD3F14F6B7A}">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C0F2C7-5CAA-4597-B858-B9827DC6421F}">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OM" sz="3600" kern="1200" dirty="0">
              <a:latin typeface="Arabic Typesetting" panose="03020402040406030203" pitchFamily="66" charset="-78"/>
              <a:cs typeface="Arabic Typesetting" panose="03020402040406030203" pitchFamily="66" charset="-78"/>
            </a:rPr>
            <a:t>الاحترافية تتجلى في سلوك المدير وتصرفاته اليومية. يشمل ذلك الالتزام بالمواعيد، تقديم أداء عالي الجودة، والحفاظ على السلوك الأخلاقي. المدير الذي يظهر احترافية في كل جوانب عمله يكسب احترام فريقه، مما يعزز من سمعة المؤسسة ككل</a:t>
          </a:r>
          <a:r>
            <a:rPr lang="ar-OM" sz="3100" kern="1200" dirty="0"/>
            <a:t>.</a:t>
          </a:r>
          <a:endParaRPr lang="en-US" sz="3100" kern="1200" dirty="0"/>
        </a:p>
      </dsp:txBody>
      <dsp:txXfrm>
        <a:off x="6331365" y="692298"/>
        <a:ext cx="4508047" cy="279904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B3269D-2520-43AB-9408-D65308F26156}">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B50A34-7A9F-4448-AFEC-62D9623ED168}">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17)  التوجيه والتدريب المستمر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0CEC916D-5750-4EC4-89FC-BCE317765BF9}">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14A39F-680C-4EE1-98D7-98676EB738D1}">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OM" sz="3200" kern="1200" dirty="0">
              <a:latin typeface="Arabic Typesetting" panose="03020402040406030203" pitchFamily="66" charset="-78"/>
              <a:cs typeface="Arabic Typesetting" panose="03020402040406030203" pitchFamily="66" charset="-78"/>
            </a:rPr>
            <a:t>المدير الناجح لا يقتصر دوره على إدارة الفريق فقط، بل يسعى لتطوير أفراده بشكل مستمر. من خلال توفير فرص التدريب والإرشاد، يساعد المدير الموظفين على تحسين مهاراتهم وتطوير مسيرتهم المهنية، مما يزيد من إرضاء الموظفين ويحسن من أداء الفريق.</a:t>
          </a:r>
          <a:endParaRPr lang="en-US" sz="32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A97CDB-BE13-49B0-AFDC-0CA79E3C9903}">
      <dsp:nvSpPr>
        <dsp:cNvPr id="0" name=""/>
        <dsp:cNvSpPr/>
      </dsp:nvSpPr>
      <dsp:spPr>
        <a:xfrm>
          <a:off x="-58645" y="8987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BF3FBE-5E26-4BFD-9FDA-C4F74FC6AB3D}">
      <dsp:nvSpPr>
        <dsp:cNvPr id="0" name=""/>
        <dsp:cNvSpPr/>
      </dsp:nvSpPr>
      <dsp:spPr>
        <a:xfrm>
          <a:off x="461600" y="584107"/>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18) القدرة على التنسيق بين الأقسام المختلفة :</a:t>
          </a:r>
          <a:endParaRPr lang="en-US" sz="4000" kern="1200" dirty="0">
            <a:latin typeface="Arabic Typesetting" panose="03020402040406030203" pitchFamily="66" charset="-78"/>
            <a:cs typeface="Arabic Typesetting" panose="03020402040406030203" pitchFamily="66" charset="-78"/>
          </a:endParaRPr>
        </a:p>
      </dsp:txBody>
      <dsp:txXfrm>
        <a:off x="548682" y="671189"/>
        <a:ext cx="4508047" cy="2799040"/>
      </dsp:txXfrm>
    </dsp:sp>
    <dsp:sp modelId="{DFCFEF96-5AB0-4C03-AC07-DB00EC8290B8}">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0BAE0E-7FDB-4822-A982-1507A7B869C3}">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OM" sz="3600" kern="1200" dirty="0">
              <a:latin typeface="Arabic Typesetting" panose="03020402040406030203" pitchFamily="66" charset="-78"/>
              <a:cs typeface="Arabic Typesetting" panose="03020402040406030203" pitchFamily="66" charset="-78"/>
            </a:rPr>
            <a:t>غالبًا ما يتطلب العمل في المؤسسات الكبيرة تنسيقًا بين أقسام متعددة. المدير الناجح يتقن فن التنسيق بين هذه الأقسام لضمان تحقيق الأهداف المشتركة. يحتاج المدير إلى فهم متطلبات كل قسم وكيفية توفير الدعم لهم بطريقة تتماشى مع أهداف المنظمة الكبرى</a:t>
          </a:r>
          <a:endParaRPr lang="en-US" sz="36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74054E-4333-4148-9264-8CBC133B4F01}">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93673B-844C-4F86-8543-5B284D21B279}">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19) القدرة على تقوية الروح المعنوية للفريق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7CC9D813-11C4-437E-B4F7-9A706D9AC17A}">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9F348C-AD65-431A-8056-F2DEF69EC5E5}">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OM" sz="3600" kern="1200" dirty="0">
              <a:latin typeface="Arabic Typesetting" panose="03020402040406030203" pitchFamily="66" charset="-78"/>
              <a:cs typeface="Arabic Typesetting" panose="03020402040406030203" pitchFamily="66" charset="-78"/>
            </a:rPr>
            <a:t>يجب أن يكون المدير قادرًا على رفع الروح المعنوية للفريق في الأوقات الصعبة. يمكن أن يكون ذلك من خلال كلمات تشجيعية، أو فعاليات جماعية، أو خلق بيئة عمل مليئة بالإيجابية. عندما يشعر الموظفون بالتقدير والدعم، يصبحون أكثر قدرة على العطاء</a:t>
          </a:r>
          <a:endParaRPr lang="en-US" sz="36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0F669B-430F-4F2C-8E70-6F04AF2FBAC9}">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6275AF-FA19-439D-8315-4EF24599FEDE}">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20) القدرة على تحديد وإدارة المخاطر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319CA5BA-68CA-4CE3-BB51-18BD0DC034B1}">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61C29A-D500-4D4F-A068-D379A4ADAADC}">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OM" sz="3200" kern="1200" dirty="0">
              <a:latin typeface="Arabic Typesetting" panose="03020402040406030203" pitchFamily="66" charset="-78"/>
              <a:cs typeface="Arabic Typesetting" panose="03020402040406030203" pitchFamily="66" charset="-78"/>
            </a:rPr>
            <a:t>المدير الناجح يجب أن يكون قادرًا على تحديد المخاطر المحتملة واتخاذ الإجراءات المناسبة للحد منها. سواء كانت مخاطر مالية، تشغيليه، أو حتى متعلقة بالموارد البشرية، فإن القدرة على إدارة هذه المخاطر بشكل استباقي يساعد في الحفاظ على استقرار العمل وتحقيق الأهداف.</a:t>
          </a:r>
          <a:endParaRPr lang="en-US" sz="32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2A4B4-4665-4599-AE77-06BEEF561EDF}">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B707F0-4F17-4498-9292-FEA0BA5D57B5}">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21) القدرة على الموازنة بين الحياة المهنية والشخصية :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7C6D2B13-3BD5-4D56-A753-51E59925E6A3}">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46D1B2-65E5-4053-A361-CC57A76C3C18}">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OM" sz="3200" kern="1200" dirty="0">
              <a:latin typeface="Arabic Typesetting" panose="03020402040406030203" pitchFamily="66" charset="-78"/>
              <a:cs typeface="Arabic Typesetting" panose="03020402040406030203" pitchFamily="66" charset="-78"/>
            </a:rPr>
            <a:t>المدير الناجح يفهم أهمية التوازن بين العمل والحياة الشخصية. عندما يظهر المدير اهتمامًا بصحة ورفاهية موظفيه، سواء من خلال منحهم وقتًا للراحة أو توفير مرونة في ساعات العمل، يزيد من ولاء الفريق وأدائه العام. كما يعزز هذا من ثقافة العمل المستدامة في المؤسسة</a:t>
          </a:r>
          <a:endParaRPr lang="en-US" sz="32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13647-6A0C-4217-A498-C86C578A99A6}">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BBAC94-7A39-4243-ABA0-14B69FFD077B}">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22) القدرة على تقديم ملاحظات بناءة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5B94C0C2-1200-4DE0-8893-3AAF4D95EAA2}">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FEC1DE-5C13-45A8-A123-F4A2307F66F1}">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OM" sz="3200" kern="1200" dirty="0">
              <a:latin typeface="Arabic Typesetting" panose="03020402040406030203" pitchFamily="66" charset="-78"/>
              <a:cs typeface="Arabic Typesetting" panose="03020402040406030203" pitchFamily="66" charset="-78"/>
            </a:rPr>
            <a:t>المدير الناجح لا يتردد في تقديم ملاحظات بناءة للموظفين، سواء كانت إيجابية أو تتعلق بنقاط للتحسين. لكن الأهم هو كيفية تقديم هذه الملاحظات بطريقة تحفز الموظف على التحسن بدلاً من إهانته أو إحباطه. يكون التركيز دائمًا على التطوير وليس النقد السلبي.</a:t>
          </a:r>
          <a:endParaRPr lang="en-US" sz="32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165279-398B-404B-826D-3B34EB5F384B}">
      <dsp:nvSpPr>
        <dsp:cNvPr id="0" name=""/>
        <dsp:cNvSpPr/>
      </dsp:nvSpPr>
      <dsp:spPr>
        <a:xfrm>
          <a:off x="249491" y="8987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3B8F10-28AE-4D45-A509-8977F6895E40}">
      <dsp:nvSpPr>
        <dsp:cNvPr id="0" name=""/>
        <dsp:cNvSpPr/>
      </dsp:nvSpPr>
      <dsp:spPr>
        <a:xfrm>
          <a:off x="769736" y="584107"/>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23) المهارات التنظيمية : </a:t>
          </a:r>
          <a:endParaRPr lang="en-US" sz="4000" kern="1200" dirty="0">
            <a:latin typeface="Arabic Typesetting" panose="03020402040406030203" pitchFamily="66" charset="-78"/>
            <a:cs typeface="Arabic Typesetting" panose="03020402040406030203" pitchFamily="66" charset="-78"/>
          </a:endParaRPr>
        </a:p>
      </dsp:txBody>
      <dsp:txXfrm>
        <a:off x="856818" y="671189"/>
        <a:ext cx="4508047" cy="2799040"/>
      </dsp:txXfrm>
    </dsp:sp>
    <dsp:sp modelId="{4089F94F-8BB1-4219-B4BC-B093C67DF77D}">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DE8A3C-FBEE-42BA-B502-237C9AA1C990}">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OM" sz="3600" kern="1200" dirty="0">
              <a:latin typeface="Arabic Typesetting" panose="03020402040406030203" pitchFamily="66" charset="-78"/>
              <a:cs typeface="Arabic Typesetting" panose="03020402040406030203" pitchFamily="66" charset="-78"/>
            </a:rPr>
            <a:t>المدير الناجح يحتاج إلى مهارات تنظيمية قوية لضمان سير العمل بسلاسة. يتطلب ذلك تحديد الأولويات، إدارة المشاريع، تخصيص الموارد بفعالية، وضمان أن جميع المهام تُنفذ في الوقت المحدد ووفقًا للمواصفات المطلوبة.</a:t>
          </a:r>
          <a:endParaRPr lang="en-US" sz="36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5840E6-D5E0-43CD-8615-9F5F48104F64}">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48FE51-71AE-47A4-86E7-B4FD4376004D}">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24)  الاستقلالية والاعتماد على الذات :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326CEA13-7F4A-4EED-BF53-440B7FD7C824}">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14F026-DCA4-4447-A7D4-16F2594839B9}">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المدير الناجح يثق في قدراته ولا يعتمد فقط على آراء الآخرين في اتخاذ قراراته. كما أنه قادر على تحمل المسؤولية عن قراراته وأفعاله دون إلقاء اللوم على الآخرين في حال حدوث مشاكل</a:t>
          </a:r>
          <a:endParaRPr lang="en-US" sz="40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C2055-1A7D-414D-966F-D585B5AE0FE7}">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4F9158-62B5-404D-9369-E83FDC2A62B8}">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25) التوازن بين الحزم والمرونة :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75F54C91-D475-4A38-B444-D1AB14E6E384}">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9F1A9A-7917-471D-9E6F-5F65D9925AEA}">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OM" sz="3200" kern="1200" dirty="0">
              <a:latin typeface="Arabic Typesetting" panose="03020402040406030203" pitchFamily="66" charset="-78"/>
              <a:cs typeface="Arabic Typesetting" panose="03020402040406030203" pitchFamily="66" charset="-78"/>
            </a:rPr>
            <a:t>من المهم أن يكون المدير قادرًا على اتخاذ قرارات صارمة حينما يستدعي الموقف، ولكنه في نفس الوقت يجب أن يكون مرنًا بما يكفي لاستيعاب آراء الآخرين وتعديل الخطط عندما يكون ذلك مناسبًا. هذا التوازن بين الحزم والمرونة يساعد في تحفيز الفريق ويمنع الشعور بالقسوة أو التعسف</a:t>
          </a:r>
          <a:endParaRPr lang="en-US" sz="32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E450BC-C8C6-43F9-88C9-D8925F4D286C}">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CE9730-574F-49CA-B6CA-712CB2F28E42}">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ar-OM" sz="4000" kern="1200" dirty="0">
              <a:latin typeface="Arabic Typesetting" panose="03020402040406030203" pitchFamily="66" charset="-78"/>
              <a:cs typeface="Arabic Typesetting" panose="03020402040406030203" pitchFamily="66" charset="-78"/>
            </a:rPr>
            <a:t>26) التعاطف مع الموظفين :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14BE0311-F0DF-425F-A5F7-0BE3BA4F6559}">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063EAC-30BD-4824-886A-B56EBA612AD1}">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OM" sz="3600" kern="1200" dirty="0">
              <a:latin typeface="Arabic Typesetting" panose="03020402040406030203" pitchFamily="66" charset="-78"/>
              <a:cs typeface="Arabic Typesetting" panose="03020402040406030203" pitchFamily="66" charset="-78"/>
            </a:rPr>
            <a:t>المدير الناجح يتعاطف مع موظفيه. عند حدوث مشاكل شخصية أو مهنية، يبدي المدير استجابة لطيفة وداعمة، ويعمل على توفير الدعم المطلوب. هذا لا يعزز فقط الولاء داخل الفريق، بل يساهم أيضًا في تقوية العلاقات الإنسانية في مكان العمل</a:t>
          </a:r>
          <a:endParaRPr lang="en-US" sz="36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6EA0D-08C9-45C9-A7C1-2421D259FE9C}">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77BBC4-22F3-408D-B9B4-C4AEB422FF33}">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OM" sz="2700" kern="1200" dirty="0"/>
            <a:t>27)  </a:t>
          </a:r>
          <a:r>
            <a:rPr lang="ar-OM" sz="4000" kern="1200" dirty="0">
              <a:latin typeface="Arabic Typesetting" panose="03020402040406030203" pitchFamily="66" charset="-78"/>
              <a:cs typeface="Arabic Typesetting" panose="03020402040406030203" pitchFamily="66" charset="-78"/>
            </a:rPr>
            <a:t>القدرة على تحديد وتحليل الاتجاهات السوقية :</a:t>
          </a:r>
          <a:endParaRPr lang="en-US" sz="4000" kern="1200" dirty="0">
            <a:latin typeface="Arabic Typesetting" panose="03020402040406030203" pitchFamily="66" charset="-78"/>
            <a:cs typeface="Arabic Typesetting" panose="03020402040406030203" pitchFamily="66" charset="-78"/>
          </a:endParaRPr>
        </a:p>
      </dsp:txBody>
      <dsp:txXfrm>
        <a:off x="608661" y="692298"/>
        <a:ext cx="4508047" cy="2799040"/>
      </dsp:txXfrm>
    </dsp:sp>
    <dsp:sp modelId="{A8A97C0E-893E-4C74-A914-D6C25BC44D23}">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FE2FEB-5515-4FD2-8C60-477F746B4E2C}">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OM" sz="3600" kern="1200" dirty="0">
              <a:latin typeface="Arabic Typesetting" panose="03020402040406030203" pitchFamily="66" charset="-78"/>
              <a:cs typeface="Arabic Typesetting" panose="03020402040406030203" pitchFamily="66" charset="-78"/>
            </a:rPr>
            <a:t>المدير الناجح يجب أن يكون لديه القدرة على متابعة وتحديد الاتجاهات السوقية الناشئة، ويعرف كيف يمكن استغلال هذه الاتجاهات لتحقيق ميزة تنافسية للمؤسسة. هذه القدرة تجعله يتخذ قرارات استباقية تؤمن للمؤسسة مكانة رائدة في السوق.</a:t>
          </a:r>
          <a:endParaRPr lang="en-US" sz="3600" kern="1200" dirty="0">
            <a:latin typeface="Arabic Typesetting" panose="03020402040406030203" pitchFamily="66" charset="-78"/>
            <a:cs typeface="Arabic Typesetting" panose="03020402040406030203" pitchFamily="66" charset="-78"/>
          </a:endParaRPr>
        </a:p>
      </dsp:txBody>
      <dsp:txXfrm>
        <a:off x="6331365" y="692298"/>
        <a:ext cx="4508047" cy="279904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OM"/>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AA9F0B86-9CB4-4367-A3E0-316B2EBE5740}" type="datetimeFigureOut">
              <a:rPr lang="ar-OM" smtClean="0"/>
              <a:t>19/10/1446</a:t>
            </a:fld>
            <a:endParaRPr lang="ar-OM"/>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OM"/>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OM"/>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09024CB-BE5A-43C1-954A-1D4B7015C49F}" type="slidenum">
              <a:rPr lang="ar-OM" smtClean="0"/>
              <a:t>‹#›</a:t>
            </a:fld>
            <a:endParaRPr lang="ar-OM"/>
          </a:p>
        </p:txBody>
      </p:sp>
    </p:spTree>
    <p:extLst>
      <p:ext uri="{BB962C8B-B14F-4D97-AF65-F5344CB8AC3E}">
        <p14:creationId xmlns:p14="http://schemas.microsoft.com/office/powerpoint/2010/main" val="358253965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1</a:t>
            </a:fld>
            <a:endParaRPr lang="ar-OM"/>
          </a:p>
        </p:txBody>
      </p:sp>
    </p:spTree>
    <p:extLst>
      <p:ext uri="{BB962C8B-B14F-4D97-AF65-F5344CB8AC3E}">
        <p14:creationId xmlns:p14="http://schemas.microsoft.com/office/powerpoint/2010/main" val="776792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2</a:t>
            </a:fld>
            <a:endParaRPr lang="ar-OM"/>
          </a:p>
        </p:txBody>
      </p:sp>
    </p:spTree>
    <p:extLst>
      <p:ext uri="{BB962C8B-B14F-4D97-AF65-F5344CB8AC3E}">
        <p14:creationId xmlns:p14="http://schemas.microsoft.com/office/powerpoint/2010/main" val="2589218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3</a:t>
            </a:fld>
            <a:endParaRPr lang="ar-OM"/>
          </a:p>
        </p:txBody>
      </p:sp>
    </p:spTree>
    <p:extLst>
      <p:ext uri="{BB962C8B-B14F-4D97-AF65-F5344CB8AC3E}">
        <p14:creationId xmlns:p14="http://schemas.microsoft.com/office/powerpoint/2010/main" val="2114407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4</a:t>
            </a:fld>
            <a:endParaRPr lang="ar-OM"/>
          </a:p>
        </p:txBody>
      </p:sp>
    </p:spTree>
    <p:extLst>
      <p:ext uri="{BB962C8B-B14F-4D97-AF65-F5344CB8AC3E}">
        <p14:creationId xmlns:p14="http://schemas.microsoft.com/office/powerpoint/2010/main" val="3099924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5</a:t>
            </a:fld>
            <a:endParaRPr lang="ar-OM"/>
          </a:p>
        </p:txBody>
      </p:sp>
    </p:spTree>
    <p:extLst>
      <p:ext uri="{BB962C8B-B14F-4D97-AF65-F5344CB8AC3E}">
        <p14:creationId xmlns:p14="http://schemas.microsoft.com/office/powerpoint/2010/main" val="4098481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6</a:t>
            </a:fld>
            <a:endParaRPr lang="ar-OM"/>
          </a:p>
        </p:txBody>
      </p:sp>
    </p:spTree>
    <p:extLst>
      <p:ext uri="{BB962C8B-B14F-4D97-AF65-F5344CB8AC3E}">
        <p14:creationId xmlns:p14="http://schemas.microsoft.com/office/powerpoint/2010/main" val="2945509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7</a:t>
            </a:fld>
            <a:endParaRPr lang="ar-OM"/>
          </a:p>
        </p:txBody>
      </p:sp>
    </p:spTree>
    <p:extLst>
      <p:ext uri="{BB962C8B-B14F-4D97-AF65-F5344CB8AC3E}">
        <p14:creationId xmlns:p14="http://schemas.microsoft.com/office/powerpoint/2010/main" val="3237994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8</a:t>
            </a:fld>
            <a:endParaRPr lang="ar-OM"/>
          </a:p>
        </p:txBody>
      </p:sp>
    </p:spTree>
    <p:extLst>
      <p:ext uri="{BB962C8B-B14F-4D97-AF65-F5344CB8AC3E}">
        <p14:creationId xmlns:p14="http://schemas.microsoft.com/office/powerpoint/2010/main" val="1384825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9</a:t>
            </a:fld>
            <a:endParaRPr lang="ar-OM"/>
          </a:p>
        </p:txBody>
      </p:sp>
    </p:spTree>
    <p:extLst>
      <p:ext uri="{BB962C8B-B14F-4D97-AF65-F5344CB8AC3E}">
        <p14:creationId xmlns:p14="http://schemas.microsoft.com/office/powerpoint/2010/main" val="2478175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10</a:t>
            </a:fld>
            <a:endParaRPr lang="ar-OM"/>
          </a:p>
        </p:txBody>
      </p:sp>
    </p:spTree>
    <p:extLst>
      <p:ext uri="{BB962C8B-B14F-4D97-AF65-F5344CB8AC3E}">
        <p14:creationId xmlns:p14="http://schemas.microsoft.com/office/powerpoint/2010/main" val="3367475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11</a:t>
            </a:fld>
            <a:endParaRPr lang="ar-OM"/>
          </a:p>
        </p:txBody>
      </p:sp>
    </p:spTree>
    <p:extLst>
      <p:ext uri="{BB962C8B-B14F-4D97-AF65-F5344CB8AC3E}">
        <p14:creationId xmlns:p14="http://schemas.microsoft.com/office/powerpoint/2010/main" val="1432538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12</a:t>
            </a:fld>
            <a:endParaRPr lang="ar-OM"/>
          </a:p>
        </p:txBody>
      </p:sp>
    </p:spTree>
    <p:extLst>
      <p:ext uri="{BB962C8B-B14F-4D97-AF65-F5344CB8AC3E}">
        <p14:creationId xmlns:p14="http://schemas.microsoft.com/office/powerpoint/2010/main" val="1331070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13</a:t>
            </a:fld>
            <a:endParaRPr lang="ar-OM"/>
          </a:p>
        </p:txBody>
      </p:sp>
    </p:spTree>
    <p:extLst>
      <p:ext uri="{BB962C8B-B14F-4D97-AF65-F5344CB8AC3E}">
        <p14:creationId xmlns:p14="http://schemas.microsoft.com/office/powerpoint/2010/main" val="779485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14</a:t>
            </a:fld>
            <a:endParaRPr lang="ar-OM"/>
          </a:p>
        </p:txBody>
      </p:sp>
    </p:spTree>
    <p:extLst>
      <p:ext uri="{BB962C8B-B14F-4D97-AF65-F5344CB8AC3E}">
        <p14:creationId xmlns:p14="http://schemas.microsoft.com/office/powerpoint/2010/main" val="504554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15</a:t>
            </a:fld>
            <a:endParaRPr lang="ar-OM"/>
          </a:p>
        </p:txBody>
      </p:sp>
    </p:spTree>
    <p:extLst>
      <p:ext uri="{BB962C8B-B14F-4D97-AF65-F5344CB8AC3E}">
        <p14:creationId xmlns:p14="http://schemas.microsoft.com/office/powerpoint/2010/main" val="1858533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16</a:t>
            </a:fld>
            <a:endParaRPr lang="ar-OM"/>
          </a:p>
        </p:txBody>
      </p:sp>
    </p:spTree>
    <p:extLst>
      <p:ext uri="{BB962C8B-B14F-4D97-AF65-F5344CB8AC3E}">
        <p14:creationId xmlns:p14="http://schemas.microsoft.com/office/powerpoint/2010/main" val="3631572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17</a:t>
            </a:fld>
            <a:endParaRPr lang="ar-OM"/>
          </a:p>
        </p:txBody>
      </p:sp>
    </p:spTree>
    <p:extLst>
      <p:ext uri="{BB962C8B-B14F-4D97-AF65-F5344CB8AC3E}">
        <p14:creationId xmlns:p14="http://schemas.microsoft.com/office/powerpoint/2010/main" val="3423368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18</a:t>
            </a:fld>
            <a:endParaRPr lang="ar-OM"/>
          </a:p>
        </p:txBody>
      </p:sp>
    </p:spTree>
    <p:extLst>
      <p:ext uri="{BB962C8B-B14F-4D97-AF65-F5344CB8AC3E}">
        <p14:creationId xmlns:p14="http://schemas.microsoft.com/office/powerpoint/2010/main" val="16756310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19</a:t>
            </a:fld>
            <a:endParaRPr lang="ar-OM"/>
          </a:p>
        </p:txBody>
      </p:sp>
    </p:spTree>
    <p:extLst>
      <p:ext uri="{BB962C8B-B14F-4D97-AF65-F5344CB8AC3E}">
        <p14:creationId xmlns:p14="http://schemas.microsoft.com/office/powerpoint/2010/main" val="2725693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20</a:t>
            </a:fld>
            <a:endParaRPr lang="ar-OM"/>
          </a:p>
        </p:txBody>
      </p:sp>
    </p:spTree>
    <p:extLst>
      <p:ext uri="{BB962C8B-B14F-4D97-AF65-F5344CB8AC3E}">
        <p14:creationId xmlns:p14="http://schemas.microsoft.com/office/powerpoint/2010/main" val="2639893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21</a:t>
            </a:fld>
            <a:endParaRPr lang="ar-OM"/>
          </a:p>
        </p:txBody>
      </p:sp>
    </p:spTree>
    <p:extLst>
      <p:ext uri="{BB962C8B-B14F-4D97-AF65-F5344CB8AC3E}">
        <p14:creationId xmlns:p14="http://schemas.microsoft.com/office/powerpoint/2010/main" val="2821614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22</a:t>
            </a:fld>
            <a:endParaRPr lang="ar-OM"/>
          </a:p>
        </p:txBody>
      </p:sp>
    </p:spTree>
    <p:extLst>
      <p:ext uri="{BB962C8B-B14F-4D97-AF65-F5344CB8AC3E}">
        <p14:creationId xmlns:p14="http://schemas.microsoft.com/office/powerpoint/2010/main" val="20042419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23</a:t>
            </a:fld>
            <a:endParaRPr lang="ar-OM"/>
          </a:p>
        </p:txBody>
      </p:sp>
    </p:spTree>
    <p:extLst>
      <p:ext uri="{BB962C8B-B14F-4D97-AF65-F5344CB8AC3E}">
        <p14:creationId xmlns:p14="http://schemas.microsoft.com/office/powerpoint/2010/main" val="32187950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24</a:t>
            </a:fld>
            <a:endParaRPr lang="ar-OM"/>
          </a:p>
        </p:txBody>
      </p:sp>
    </p:spTree>
    <p:extLst>
      <p:ext uri="{BB962C8B-B14F-4D97-AF65-F5344CB8AC3E}">
        <p14:creationId xmlns:p14="http://schemas.microsoft.com/office/powerpoint/2010/main" val="3195737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25</a:t>
            </a:fld>
            <a:endParaRPr lang="ar-OM"/>
          </a:p>
        </p:txBody>
      </p:sp>
    </p:spTree>
    <p:extLst>
      <p:ext uri="{BB962C8B-B14F-4D97-AF65-F5344CB8AC3E}">
        <p14:creationId xmlns:p14="http://schemas.microsoft.com/office/powerpoint/2010/main" val="26055806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26</a:t>
            </a:fld>
            <a:endParaRPr lang="ar-OM"/>
          </a:p>
        </p:txBody>
      </p:sp>
    </p:spTree>
    <p:extLst>
      <p:ext uri="{BB962C8B-B14F-4D97-AF65-F5344CB8AC3E}">
        <p14:creationId xmlns:p14="http://schemas.microsoft.com/office/powerpoint/2010/main" val="1307389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27</a:t>
            </a:fld>
            <a:endParaRPr lang="ar-OM"/>
          </a:p>
        </p:txBody>
      </p:sp>
    </p:spTree>
    <p:extLst>
      <p:ext uri="{BB962C8B-B14F-4D97-AF65-F5344CB8AC3E}">
        <p14:creationId xmlns:p14="http://schemas.microsoft.com/office/powerpoint/2010/main" val="9517864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28</a:t>
            </a:fld>
            <a:endParaRPr lang="ar-OM"/>
          </a:p>
        </p:txBody>
      </p:sp>
    </p:spTree>
    <p:extLst>
      <p:ext uri="{BB962C8B-B14F-4D97-AF65-F5344CB8AC3E}">
        <p14:creationId xmlns:p14="http://schemas.microsoft.com/office/powerpoint/2010/main" val="2760965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29</a:t>
            </a:fld>
            <a:endParaRPr lang="ar-OM"/>
          </a:p>
        </p:txBody>
      </p:sp>
    </p:spTree>
    <p:extLst>
      <p:ext uri="{BB962C8B-B14F-4D97-AF65-F5344CB8AC3E}">
        <p14:creationId xmlns:p14="http://schemas.microsoft.com/office/powerpoint/2010/main" val="478328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a:p>
        </p:txBody>
      </p:sp>
      <p:sp>
        <p:nvSpPr>
          <p:cNvPr id="4" name="عنصر نائب لرقم الشريحة 3"/>
          <p:cNvSpPr>
            <a:spLocks noGrp="1"/>
          </p:cNvSpPr>
          <p:nvPr>
            <p:ph type="sldNum" sz="quarter" idx="5"/>
          </p:nvPr>
        </p:nvSpPr>
        <p:spPr/>
        <p:txBody>
          <a:bodyPr/>
          <a:lstStyle/>
          <a:p>
            <a:fld id="{609024CB-BE5A-43C1-954A-1D4B7015C49F}" type="slidenum">
              <a:rPr lang="ar-OM" smtClean="0"/>
              <a:t>30</a:t>
            </a:fld>
            <a:endParaRPr lang="ar-OM"/>
          </a:p>
        </p:txBody>
      </p:sp>
    </p:spTree>
    <p:extLst>
      <p:ext uri="{BB962C8B-B14F-4D97-AF65-F5344CB8AC3E}">
        <p14:creationId xmlns:p14="http://schemas.microsoft.com/office/powerpoint/2010/main" val="1453088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CD6E4B1-9F3B-5E15-A8A9-DFA585A0EE4B}"/>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OM"/>
          </a:p>
        </p:txBody>
      </p:sp>
      <p:sp>
        <p:nvSpPr>
          <p:cNvPr id="3" name="عنوان فرعي 2">
            <a:extLst>
              <a:ext uri="{FF2B5EF4-FFF2-40B4-BE49-F238E27FC236}">
                <a16:creationId xmlns:a16="http://schemas.microsoft.com/office/drawing/2014/main" id="{787E9C52-DBD2-12F3-C368-BA7F082F6C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OM"/>
          </a:p>
        </p:txBody>
      </p:sp>
      <p:sp>
        <p:nvSpPr>
          <p:cNvPr id="4" name="عنصر نائب للتاريخ 3">
            <a:extLst>
              <a:ext uri="{FF2B5EF4-FFF2-40B4-BE49-F238E27FC236}">
                <a16:creationId xmlns:a16="http://schemas.microsoft.com/office/drawing/2014/main" id="{7FCE179C-B410-56D8-D5E6-4F7A58C18233}"/>
              </a:ext>
            </a:extLst>
          </p:cNvPr>
          <p:cNvSpPr>
            <a:spLocks noGrp="1"/>
          </p:cNvSpPr>
          <p:nvPr>
            <p:ph type="dt" sz="half" idx="10"/>
          </p:nvPr>
        </p:nvSpPr>
        <p:spPr/>
        <p:txBody>
          <a:bodyPr/>
          <a:lstStyle/>
          <a:p>
            <a:fld id="{4C7542D3-EE2C-4C2D-B251-9588D7BE4BD9}" type="datetimeFigureOut">
              <a:rPr lang="ar-OM" smtClean="0"/>
              <a:t>19/10/1446</a:t>
            </a:fld>
            <a:endParaRPr lang="ar-OM"/>
          </a:p>
        </p:txBody>
      </p:sp>
      <p:sp>
        <p:nvSpPr>
          <p:cNvPr id="5" name="عنصر نائب للتذييل 4">
            <a:extLst>
              <a:ext uri="{FF2B5EF4-FFF2-40B4-BE49-F238E27FC236}">
                <a16:creationId xmlns:a16="http://schemas.microsoft.com/office/drawing/2014/main" id="{781899DB-0A98-B77E-A5D6-5C98D128D368}"/>
              </a:ext>
            </a:extLst>
          </p:cNvPr>
          <p:cNvSpPr>
            <a:spLocks noGrp="1"/>
          </p:cNvSpPr>
          <p:nvPr>
            <p:ph type="ftr" sz="quarter" idx="11"/>
          </p:nvPr>
        </p:nvSpPr>
        <p:spPr/>
        <p:txBody>
          <a:bodyPr/>
          <a:lstStyle/>
          <a:p>
            <a:endParaRPr lang="ar-OM"/>
          </a:p>
        </p:txBody>
      </p:sp>
      <p:sp>
        <p:nvSpPr>
          <p:cNvPr id="6" name="عنصر نائب لرقم الشريحة 5">
            <a:extLst>
              <a:ext uri="{FF2B5EF4-FFF2-40B4-BE49-F238E27FC236}">
                <a16:creationId xmlns:a16="http://schemas.microsoft.com/office/drawing/2014/main" id="{DCA918E9-1E8A-E529-CABC-3C26F7BAD516}"/>
              </a:ext>
            </a:extLst>
          </p:cNvPr>
          <p:cNvSpPr>
            <a:spLocks noGrp="1"/>
          </p:cNvSpPr>
          <p:nvPr>
            <p:ph type="sldNum" sz="quarter" idx="12"/>
          </p:nvPr>
        </p:nvSpPr>
        <p:spPr/>
        <p:txBody>
          <a:bodyPr/>
          <a:lstStyle/>
          <a:p>
            <a:fld id="{DED8C710-68B6-4525-B9ED-D262BA369BE9}" type="slidenum">
              <a:rPr lang="ar-OM" smtClean="0"/>
              <a:t>‹#›</a:t>
            </a:fld>
            <a:endParaRPr lang="ar-OM"/>
          </a:p>
        </p:txBody>
      </p:sp>
    </p:spTree>
    <p:extLst>
      <p:ext uri="{BB962C8B-B14F-4D97-AF65-F5344CB8AC3E}">
        <p14:creationId xmlns:p14="http://schemas.microsoft.com/office/powerpoint/2010/main" val="1210601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58A764D-5499-722C-8365-010D00BD5D6F}"/>
              </a:ext>
            </a:extLst>
          </p:cNvPr>
          <p:cNvSpPr>
            <a:spLocks noGrp="1"/>
          </p:cNvSpPr>
          <p:nvPr>
            <p:ph type="title"/>
          </p:nvPr>
        </p:nvSpPr>
        <p:spPr/>
        <p:txBody>
          <a:bodyPr/>
          <a:lstStyle/>
          <a:p>
            <a:r>
              <a:rPr lang="ar-SA"/>
              <a:t>انقر لتحرير نمط عنوان الشكل الرئيسي</a:t>
            </a:r>
            <a:endParaRPr lang="ar-OM"/>
          </a:p>
        </p:txBody>
      </p:sp>
      <p:sp>
        <p:nvSpPr>
          <p:cNvPr id="3" name="عنصر نائب للمحتوى 2">
            <a:extLst>
              <a:ext uri="{FF2B5EF4-FFF2-40B4-BE49-F238E27FC236}">
                <a16:creationId xmlns:a16="http://schemas.microsoft.com/office/drawing/2014/main" id="{B6047C55-4AF6-BC28-7417-04E7C771ACC0}"/>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تاريخ 3">
            <a:extLst>
              <a:ext uri="{FF2B5EF4-FFF2-40B4-BE49-F238E27FC236}">
                <a16:creationId xmlns:a16="http://schemas.microsoft.com/office/drawing/2014/main" id="{0A4F920F-10C4-9365-282E-949737A8D7D5}"/>
              </a:ext>
            </a:extLst>
          </p:cNvPr>
          <p:cNvSpPr>
            <a:spLocks noGrp="1"/>
          </p:cNvSpPr>
          <p:nvPr>
            <p:ph type="dt" sz="half" idx="10"/>
          </p:nvPr>
        </p:nvSpPr>
        <p:spPr/>
        <p:txBody>
          <a:bodyPr/>
          <a:lstStyle/>
          <a:p>
            <a:fld id="{4C7542D3-EE2C-4C2D-B251-9588D7BE4BD9}" type="datetimeFigureOut">
              <a:rPr lang="ar-OM" smtClean="0"/>
              <a:t>19/10/1446</a:t>
            </a:fld>
            <a:endParaRPr lang="ar-OM"/>
          </a:p>
        </p:txBody>
      </p:sp>
      <p:sp>
        <p:nvSpPr>
          <p:cNvPr id="5" name="عنصر نائب للتذييل 4">
            <a:extLst>
              <a:ext uri="{FF2B5EF4-FFF2-40B4-BE49-F238E27FC236}">
                <a16:creationId xmlns:a16="http://schemas.microsoft.com/office/drawing/2014/main" id="{528C6748-E392-A69C-7845-47519D463ABC}"/>
              </a:ext>
            </a:extLst>
          </p:cNvPr>
          <p:cNvSpPr>
            <a:spLocks noGrp="1"/>
          </p:cNvSpPr>
          <p:nvPr>
            <p:ph type="ftr" sz="quarter" idx="11"/>
          </p:nvPr>
        </p:nvSpPr>
        <p:spPr/>
        <p:txBody>
          <a:bodyPr/>
          <a:lstStyle/>
          <a:p>
            <a:endParaRPr lang="ar-OM"/>
          </a:p>
        </p:txBody>
      </p:sp>
      <p:sp>
        <p:nvSpPr>
          <p:cNvPr id="6" name="عنصر نائب لرقم الشريحة 5">
            <a:extLst>
              <a:ext uri="{FF2B5EF4-FFF2-40B4-BE49-F238E27FC236}">
                <a16:creationId xmlns:a16="http://schemas.microsoft.com/office/drawing/2014/main" id="{E6411CB9-0CE6-5A41-7358-EA101A1FA972}"/>
              </a:ext>
            </a:extLst>
          </p:cNvPr>
          <p:cNvSpPr>
            <a:spLocks noGrp="1"/>
          </p:cNvSpPr>
          <p:nvPr>
            <p:ph type="sldNum" sz="quarter" idx="12"/>
          </p:nvPr>
        </p:nvSpPr>
        <p:spPr/>
        <p:txBody>
          <a:bodyPr/>
          <a:lstStyle/>
          <a:p>
            <a:fld id="{DED8C710-68B6-4525-B9ED-D262BA369BE9}" type="slidenum">
              <a:rPr lang="ar-OM" smtClean="0"/>
              <a:t>‹#›</a:t>
            </a:fld>
            <a:endParaRPr lang="ar-OM"/>
          </a:p>
        </p:txBody>
      </p:sp>
    </p:spTree>
    <p:extLst>
      <p:ext uri="{BB962C8B-B14F-4D97-AF65-F5344CB8AC3E}">
        <p14:creationId xmlns:p14="http://schemas.microsoft.com/office/powerpoint/2010/main" val="564765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52BA8CB-F806-5476-7FFF-96DAB66F1E2E}"/>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OM"/>
          </a:p>
        </p:txBody>
      </p:sp>
      <p:sp>
        <p:nvSpPr>
          <p:cNvPr id="3" name="عنصر نائب للنص 2">
            <a:extLst>
              <a:ext uri="{FF2B5EF4-FFF2-40B4-BE49-F238E27FC236}">
                <a16:creationId xmlns:a16="http://schemas.microsoft.com/office/drawing/2014/main" id="{A97D19E2-2248-718A-6179-A232076BF5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9692D061-6C30-ACC7-3C8C-00BA9C01B621}"/>
              </a:ext>
            </a:extLst>
          </p:cNvPr>
          <p:cNvSpPr>
            <a:spLocks noGrp="1"/>
          </p:cNvSpPr>
          <p:nvPr>
            <p:ph type="dt" sz="half" idx="10"/>
          </p:nvPr>
        </p:nvSpPr>
        <p:spPr/>
        <p:txBody>
          <a:bodyPr/>
          <a:lstStyle/>
          <a:p>
            <a:fld id="{4C7542D3-EE2C-4C2D-B251-9588D7BE4BD9}" type="datetimeFigureOut">
              <a:rPr lang="ar-OM" smtClean="0"/>
              <a:t>19/10/1446</a:t>
            </a:fld>
            <a:endParaRPr lang="ar-OM"/>
          </a:p>
        </p:txBody>
      </p:sp>
      <p:sp>
        <p:nvSpPr>
          <p:cNvPr id="5" name="عنصر نائب للتذييل 4">
            <a:extLst>
              <a:ext uri="{FF2B5EF4-FFF2-40B4-BE49-F238E27FC236}">
                <a16:creationId xmlns:a16="http://schemas.microsoft.com/office/drawing/2014/main" id="{1B86A519-8604-ED97-81B9-E098A73C75C7}"/>
              </a:ext>
            </a:extLst>
          </p:cNvPr>
          <p:cNvSpPr>
            <a:spLocks noGrp="1"/>
          </p:cNvSpPr>
          <p:nvPr>
            <p:ph type="ftr" sz="quarter" idx="11"/>
          </p:nvPr>
        </p:nvSpPr>
        <p:spPr/>
        <p:txBody>
          <a:bodyPr/>
          <a:lstStyle/>
          <a:p>
            <a:endParaRPr lang="ar-OM"/>
          </a:p>
        </p:txBody>
      </p:sp>
      <p:sp>
        <p:nvSpPr>
          <p:cNvPr id="6" name="عنصر نائب لرقم الشريحة 5">
            <a:extLst>
              <a:ext uri="{FF2B5EF4-FFF2-40B4-BE49-F238E27FC236}">
                <a16:creationId xmlns:a16="http://schemas.microsoft.com/office/drawing/2014/main" id="{39F615A0-7E74-BFA9-5C46-66D7680C755A}"/>
              </a:ext>
            </a:extLst>
          </p:cNvPr>
          <p:cNvSpPr>
            <a:spLocks noGrp="1"/>
          </p:cNvSpPr>
          <p:nvPr>
            <p:ph type="sldNum" sz="quarter" idx="12"/>
          </p:nvPr>
        </p:nvSpPr>
        <p:spPr/>
        <p:txBody>
          <a:bodyPr/>
          <a:lstStyle/>
          <a:p>
            <a:fld id="{DED8C710-68B6-4525-B9ED-D262BA369BE9}" type="slidenum">
              <a:rPr lang="ar-OM" smtClean="0"/>
              <a:t>‹#›</a:t>
            </a:fld>
            <a:endParaRPr lang="ar-OM"/>
          </a:p>
        </p:txBody>
      </p:sp>
    </p:spTree>
    <p:extLst>
      <p:ext uri="{BB962C8B-B14F-4D97-AF65-F5344CB8AC3E}">
        <p14:creationId xmlns:p14="http://schemas.microsoft.com/office/powerpoint/2010/main" val="1960578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6548D54-2ECD-2C1B-153D-F560A1093476}"/>
              </a:ext>
            </a:extLst>
          </p:cNvPr>
          <p:cNvSpPr>
            <a:spLocks noGrp="1"/>
          </p:cNvSpPr>
          <p:nvPr>
            <p:ph type="title"/>
          </p:nvPr>
        </p:nvSpPr>
        <p:spPr/>
        <p:txBody>
          <a:bodyPr/>
          <a:lstStyle/>
          <a:p>
            <a:r>
              <a:rPr lang="ar-SA"/>
              <a:t>انقر لتحرير نمط عنوان الشكل الرئيسي</a:t>
            </a:r>
            <a:endParaRPr lang="ar-OM"/>
          </a:p>
        </p:txBody>
      </p:sp>
      <p:sp>
        <p:nvSpPr>
          <p:cNvPr id="3" name="عنصر نائب للمحتوى 2">
            <a:extLst>
              <a:ext uri="{FF2B5EF4-FFF2-40B4-BE49-F238E27FC236}">
                <a16:creationId xmlns:a16="http://schemas.microsoft.com/office/drawing/2014/main" id="{DD4F296E-E2BF-5E50-CBE9-59CD387741AF}"/>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محتوى 3">
            <a:extLst>
              <a:ext uri="{FF2B5EF4-FFF2-40B4-BE49-F238E27FC236}">
                <a16:creationId xmlns:a16="http://schemas.microsoft.com/office/drawing/2014/main" id="{1A6770D3-592B-EB7F-5452-9ACE26D43EDE}"/>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5" name="عنصر نائب للتاريخ 4">
            <a:extLst>
              <a:ext uri="{FF2B5EF4-FFF2-40B4-BE49-F238E27FC236}">
                <a16:creationId xmlns:a16="http://schemas.microsoft.com/office/drawing/2014/main" id="{C6AACAB7-F7F3-F31B-075D-AD4FB18FC631}"/>
              </a:ext>
            </a:extLst>
          </p:cNvPr>
          <p:cNvSpPr>
            <a:spLocks noGrp="1"/>
          </p:cNvSpPr>
          <p:nvPr>
            <p:ph type="dt" sz="half" idx="10"/>
          </p:nvPr>
        </p:nvSpPr>
        <p:spPr/>
        <p:txBody>
          <a:bodyPr/>
          <a:lstStyle/>
          <a:p>
            <a:fld id="{4C7542D3-EE2C-4C2D-B251-9588D7BE4BD9}" type="datetimeFigureOut">
              <a:rPr lang="ar-OM" smtClean="0"/>
              <a:t>19/10/1446</a:t>
            </a:fld>
            <a:endParaRPr lang="ar-OM"/>
          </a:p>
        </p:txBody>
      </p:sp>
      <p:sp>
        <p:nvSpPr>
          <p:cNvPr id="6" name="عنصر نائب للتذييل 5">
            <a:extLst>
              <a:ext uri="{FF2B5EF4-FFF2-40B4-BE49-F238E27FC236}">
                <a16:creationId xmlns:a16="http://schemas.microsoft.com/office/drawing/2014/main" id="{689D7EDB-C5A2-5CDE-8648-81ADF587517D}"/>
              </a:ext>
            </a:extLst>
          </p:cNvPr>
          <p:cNvSpPr>
            <a:spLocks noGrp="1"/>
          </p:cNvSpPr>
          <p:nvPr>
            <p:ph type="ftr" sz="quarter" idx="11"/>
          </p:nvPr>
        </p:nvSpPr>
        <p:spPr/>
        <p:txBody>
          <a:bodyPr/>
          <a:lstStyle/>
          <a:p>
            <a:endParaRPr lang="ar-OM"/>
          </a:p>
        </p:txBody>
      </p:sp>
      <p:sp>
        <p:nvSpPr>
          <p:cNvPr id="7" name="عنصر نائب لرقم الشريحة 6">
            <a:extLst>
              <a:ext uri="{FF2B5EF4-FFF2-40B4-BE49-F238E27FC236}">
                <a16:creationId xmlns:a16="http://schemas.microsoft.com/office/drawing/2014/main" id="{CD710DC0-1DF5-FE6D-6C3E-11C16F46F80F}"/>
              </a:ext>
            </a:extLst>
          </p:cNvPr>
          <p:cNvSpPr>
            <a:spLocks noGrp="1"/>
          </p:cNvSpPr>
          <p:nvPr>
            <p:ph type="sldNum" sz="quarter" idx="12"/>
          </p:nvPr>
        </p:nvSpPr>
        <p:spPr/>
        <p:txBody>
          <a:bodyPr/>
          <a:lstStyle/>
          <a:p>
            <a:fld id="{DED8C710-68B6-4525-B9ED-D262BA369BE9}" type="slidenum">
              <a:rPr lang="ar-OM" smtClean="0"/>
              <a:t>‹#›</a:t>
            </a:fld>
            <a:endParaRPr lang="ar-OM"/>
          </a:p>
        </p:txBody>
      </p:sp>
    </p:spTree>
    <p:extLst>
      <p:ext uri="{BB962C8B-B14F-4D97-AF65-F5344CB8AC3E}">
        <p14:creationId xmlns:p14="http://schemas.microsoft.com/office/powerpoint/2010/main" val="2398978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B4B854D-834F-78A6-BC30-5D68995FCB94}"/>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OM"/>
          </a:p>
        </p:txBody>
      </p:sp>
      <p:sp>
        <p:nvSpPr>
          <p:cNvPr id="3" name="عنصر نائب للنص 2">
            <a:extLst>
              <a:ext uri="{FF2B5EF4-FFF2-40B4-BE49-F238E27FC236}">
                <a16:creationId xmlns:a16="http://schemas.microsoft.com/office/drawing/2014/main" id="{C4CDC532-678F-26F6-E775-A9DC708465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C41E887C-44E8-5181-A3BA-7ABFE19DBC01}"/>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5" name="عنصر نائب للنص 4">
            <a:extLst>
              <a:ext uri="{FF2B5EF4-FFF2-40B4-BE49-F238E27FC236}">
                <a16:creationId xmlns:a16="http://schemas.microsoft.com/office/drawing/2014/main" id="{BE506A6B-1DD4-482B-664B-14C5D468D6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0783743A-6900-A5B0-C041-02079322055E}"/>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7" name="عنصر نائب للتاريخ 6">
            <a:extLst>
              <a:ext uri="{FF2B5EF4-FFF2-40B4-BE49-F238E27FC236}">
                <a16:creationId xmlns:a16="http://schemas.microsoft.com/office/drawing/2014/main" id="{ABA9384F-ADFE-A56F-3A27-B20D05101830}"/>
              </a:ext>
            </a:extLst>
          </p:cNvPr>
          <p:cNvSpPr>
            <a:spLocks noGrp="1"/>
          </p:cNvSpPr>
          <p:nvPr>
            <p:ph type="dt" sz="half" idx="10"/>
          </p:nvPr>
        </p:nvSpPr>
        <p:spPr/>
        <p:txBody>
          <a:bodyPr/>
          <a:lstStyle/>
          <a:p>
            <a:fld id="{4C7542D3-EE2C-4C2D-B251-9588D7BE4BD9}" type="datetimeFigureOut">
              <a:rPr lang="ar-OM" smtClean="0"/>
              <a:t>19/10/1446</a:t>
            </a:fld>
            <a:endParaRPr lang="ar-OM"/>
          </a:p>
        </p:txBody>
      </p:sp>
      <p:sp>
        <p:nvSpPr>
          <p:cNvPr id="8" name="عنصر نائب للتذييل 7">
            <a:extLst>
              <a:ext uri="{FF2B5EF4-FFF2-40B4-BE49-F238E27FC236}">
                <a16:creationId xmlns:a16="http://schemas.microsoft.com/office/drawing/2014/main" id="{382D1D2E-A6E8-7D60-6763-A4ECBF8B595F}"/>
              </a:ext>
            </a:extLst>
          </p:cNvPr>
          <p:cNvSpPr>
            <a:spLocks noGrp="1"/>
          </p:cNvSpPr>
          <p:nvPr>
            <p:ph type="ftr" sz="quarter" idx="11"/>
          </p:nvPr>
        </p:nvSpPr>
        <p:spPr/>
        <p:txBody>
          <a:bodyPr/>
          <a:lstStyle/>
          <a:p>
            <a:endParaRPr lang="ar-OM"/>
          </a:p>
        </p:txBody>
      </p:sp>
      <p:sp>
        <p:nvSpPr>
          <p:cNvPr id="9" name="عنصر نائب لرقم الشريحة 8">
            <a:extLst>
              <a:ext uri="{FF2B5EF4-FFF2-40B4-BE49-F238E27FC236}">
                <a16:creationId xmlns:a16="http://schemas.microsoft.com/office/drawing/2014/main" id="{679189FA-22C2-8802-24EB-336C5A2C058B}"/>
              </a:ext>
            </a:extLst>
          </p:cNvPr>
          <p:cNvSpPr>
            <a:spLocks noGrp="1"/>
          </p:cNvSpPr>
          <p:nvPr>
            <p:ph type="sldNum" sz="quarter" idx="12"/>
          </p:nvPr>
        </p:nvSpPr>
        <p:spPr/>
        <p:txBody>
          <a:bodyPr/>
          <a:lstStyle/>
          <a:p>
            <a:fld id="{DED8C710-68B6-4525-B9ED-D262BA369BE9}" type="slidenum">
              <a:rPr lang="ar-OM" smtClean="0"/>
              <a:t>‹#›</a:t>
            </a:fld>
            <a:endParaRPr lang="ar-OM"/>
          </a:p>
        </p:txBody>
      </p:sp>
    </p:spTree>
    <p:extLst>
      <p:ext uri="{BB962C8B-B14F-4D97-AF65-F5344CB8AC3E}">
        <p14:creationId xmlns:p14="http://schemas.microsoft.com/office/powerpoint/2010/main" val="219961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8C11DF-F200-66E4-3C6C-2AB6E0DC3B4D}"/>
              </a:ext>
            </a:extLst>
          </p:cNvPr>
          <p:cNvSpPr>
            <a:spLocks noGrp="1"/>
          </p:cNvSpPr>
          <p:nvPr>
            <p:ph type="title"/>
          </p:nvPr>
        </p:nvSpPr>
        <p:spPr/>
        <p:txBody>
          <a:bodyPr/>
          <a:lstStyle/>
          <a:p>
            <a:r>
              <a:rPr lang="ar-SA"/>
              <a:t>انقر لتحرير نمط عنوان الشكل الرئيسي</a:t>
            </a:r>
            <a:endParaRPr lang="ar-OM"/>
          </a:p>
        </p:txBody>
      </p:sp>
      <p:sp>
        <p:nvSpPr>
          <p:cNvPr id="3" name="عنصر نائب للتاريخ 2">
            <a:extLst>
              <a:ext uri="{FF2B5EF4-FFF2-40B4-BE49-F238E27FC236}">
                <a16:creationId xmlns:a16="http://schemas.microsoft.com/office/drawing/2014/main" id="{BAAB32E7-F15A-4474-8194-C6F96FFB0650}"/>
              </a:ext>
            </a:extLst>
          </p:cNvPr>
          <p:cNvSpPr>
            <a:spLocks noGrp="1"/>
          </p:cNvSpPr>
          <p:nvPr>
            <p:ph type="dt" sz="half" idx="10"/>
          </p:nvPr>
        </p:nvSpPr>
        <p:spPr/>
        <p:txBody>
          <a:bodyPr/>
          <a:lstStyle/>
          <a:p>
            <a:fld id="{4C7542D3-EE2C-4C2D-B251-9588D7BE4BD9}" type="datetimeFigureOut">
              <a:rPr lang="ar-OM" smtClean="0"/>
              <a:t>19/10/1446</a:t>
            </a:fld>
            <a:endParaRPr lang="ar-OM"/>
          </a:p>
        </p:txBody>
      </p:sp>
      <p:sp>
        <p:nvSpPr>
          <p:cNvPr id="4" name="عنصر نائب للتذييل 3">
            <a:extLst>
              <a:ext uri="{FF2B5EF4-FFF2-40B4-BE49-F238E27FC236}">
                <a16:creationId xmlns:a16="http://schemas.microsoft.com/office/drawing/2014/main" id="{373A40F0-72AD-7D0C-97E9-AAC0ADA819B3}"/>
              </a:ext>
            </a:extLst>
          </p:cNvPr>
          <p:cNvSpPr>
            <a:spLocks noGrp="1"/>
          </p:cNvSpPr>
          <p:nvPr>
            <p:ph type="ftr" sz="quarter" idx="11"/>
          </p:nvPr>
        </p:nvSpPr>
        <p:spPr/>
        <p:txBody>
          <a:bodyPr/>
          <a:lstStyle/>
          <a:p>
            <a:endParaRPr lang="ar-OM"/>
          </a:p>
        </p:txBody>
      </p:sp>
      <p:sp>
        <p:nvSpPr>
          <p:cNvPr id="5" name="عنصر نائب لرقم الشريحة 4">
            <a:extLst>
              <a:ext uri="{FF2B5EF4-FFF2-40B4-BE49-F238E27FC236}">
                <a16:creationId xmlns:a16="http://schemas.microsoft.com/office/drawing/2014/main" id="{155CBD02-FE35-33CE-550F-17ECA7D26447}"/>
              </a:ext>
            </a:extLst>
          </p:cNvPr>
          <p:cNvSpPr>
            <a:spLocks noGrp="1"/>
          </p:cNvSpPr>
          <p:nvPr>
            <p:ph type="sldNum" sz="quarter" idx="12"/>
          </p:nvPr>
        </p:nvSpPr>
        <p:spPr/>
        <p:txBody>
          <a:bodyPr/>
          <a:lstStyle/>
          <a:p>
            <a:fld id="{DED8C710-68B6-4525-B9ED-D262BA369BE9}" type="slidenum">
              <a:rPr lang="ar-OM" smtClean="0"/>
              <a:t>‹#›</a:t>
            </a:fld>
            <a:endParaRPr lang="ar-OM"/>
          </a:p>
        </p:txBody>
      </p:sp>
    </p:spTree>
    <p:extLst>
      <p:ext uri="{BB962C8B-B14F-4D97-AF65-F5344CB8AC3E}">
        <p14:creationId xmlns:p14="http://schemas.microsoft.com/office/powerpoint/2010/main" val="3452024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31C7D043-7AFB-3AFC-83BA-47739599014D}"/>
              </a:ext>
            </a:extLst>
          </p:cNvPr>
          <p:cNvSpPr>
            <a:spLocks noGrp="1"/>
          </p:cNvSpPr>
          <p:nvPr>
            <p:ph type="dt" sz="half" idx="10"/>
          </p:nvPr>
        </p:nvSpPr>
        <p:spPr/>
        <p:txBody>
          <a:bodyPr/>
          <a:lstStyle/>
          <a:p>
            <a:fld id="{4C7542D3-EE2C-4C2D-B251-9588D7BE4BD9}" type="datetimeFigureOut">
              <a:rPr lang="ar-OM" smtClean="0"/>
              <a:t>19/10/1446</a:t>
            </a:fld>
            <a:endParaRPr lang="ar-OM"/>
          </a:p>
        </p:txBody>
      </p:sp>
      <p:sp>
        <p:nvSpPr>
          <p:cNvPr id="3" name="عنصر نائب للتذييل 2">
            <a:extLst>
              <a:ext uri="{FF2B5EF4-FFF2-40B4-BE49-F238E27FC236}">
                <a16:creationId xmlns:a16="http://schemas.microsoft.com/office/drawing/2014/main" id="{68D87353-6487-F1B4-C283-56FC9218D0D4}"/>
              </a:ext>
            </a:extLst>
          </p:cNvPr>
          <p:cNvSpPr>
            <a:spLocks noGrp="1"/>
          </p:cNvSpPr>
          <p:nvPr>
            <p:ph type="ftr" sz="quarter" idx="11"/>
          </p:nvPr>
        </p:nvSpPr>
        <p:spPr/>
        <p:txBody>
          <a:bodyPr/>
          <a:lstStyle/>
          <a:p>
            <a:endParaRPr lang="ar-OM"/>
          </a:p>
        </p:txBody>
      </p:sp>
      <p:sp>
        <p:nvSpPr>
          <p:cNvPr id="4" name="عنصر نائب لرقم الشريحة 3">
            <a:extLst>
              <a:ext uri="{FF2B5EF4-FFF2-40B4-BE49-F238E27FC236}">
                <a16:creationId xmlns:a16="http://schemas.microsoft.com/office/drawing/2014/main" id="{B046F17A-8BE8-A591-FE7B-968B5979B33E}"/>
              </a:ext>
            </a:extLst>
          </p:cNvPr>
          <p:cNvSpPr>
            <a:spLocks noGrp="1"/>
          </p:cNvSpPr>
          <p:nvPr>
            <p:ph type="sldNum" sz="quarter" idx="12"/>
          </p:nvPr>
        </p:nvSpPr>
        <p:spPr/>
        <p:txBody>
          <a:bodyPr/>
          <a:lstStyle/>
          <a:p>
            <a:fld id="{DED8C710-68B6-4525-B9ED-D262BA369BE9}" type="slidenum">
              <a:rPr lang="ar-OM" smtClean="0"/>
              <a:t>‹#›</a:t>
            </a:fld>
            <a:endParaRPr lang="ar-OM"/>
          </a:p>
        </p:txBody>
      </p:sp>
    </p:spTree>
    <p:extLst>
      <p:ext uri="{BB962C8B-B14F-4D97-AF65-F5344CB8AC3E}">
        <p14:creationId xmlns:p14="http://schemas.microsoft.com/office/powerpoint/2010/main" val="1414773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EAD4331-E8DF-AF8A-04C3-104606ECE3B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OM"/>
          </a:p>
        </p:txBody>
      </p:sp>
      <p:sp>
        <p:nvSpPr>
          <p:cNvPr id="3" name="عنصر نائب للمحتوى 2">
            <a:extLst>
              <a:ext uri="{FF2B5EF4-FFF2-40B4-BE49-F238E27FC236}">
                <a16:creationId xmlns:a16="http://schemas.microsoft.com/office/drawing/2014/main" id="{E919638B-F1D1-F252-49AB-A3223EBC78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نص 3">
            <a:extLst>
              <a:ext uri="{FF2B5EF4-FFF2-40B4-BE49-F238E27FC236}">
                <a16:creationId xmlns:a16="http://schemas.microsoft.com/office/drawing/2014/main" id="{A8019A9C-99F2-6E2E-0592-F39891BCFC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C0BEBD5A-E19C-4D2B-AF6F-0F0EF9557C7C}"/>
              </a:ext>
            </a:extLst>
          </p:cNvPr>
          <p:cNvSpPr>
            <a:spLocks noGrp="1"/>
          </p:cNvSpPr>
          <p:nvPr>
            <p:ph type="dt" sz="half" idx="10"/>
          </p:nvPr>
        </p:nvSpPr>
        <p:spPr/>
        <p:txBody>
          <a:bodyPr/>
          <a:lstStyle/>
          <a:p>
            <a:fld id="{4C7542D3-EE2C-4C2D-B251-9588D7BE4BD9}" type="datetimeFigureOut">
              <a:rPr lang="ar-OM" smtClean="0"/>
              <a:t>19/10/1446</a:t>
            </a:fld>
            <a:endParaRPr lang="ar-OM"/>
          </a:p>
        </p:txBody>
      </p:sp>
      <p:sp>
        <p:nvSpPr>
          <p:cNvPr id="6" name="عنصر نائب للتذييل 5">
            <a:extLst>
              <a:ext uri="{FF2B5EF4-FFF2-40B4-BE49-F238E27FC236}">
                <a16:creationId xmlns:a16="http://schemas.microsoft.com/office/drawing/2014/main" id="{DA1AD4DF-7293-B133-F7E6-A0FD04532736}"/>
              </a:ext>
            </a:extLst>
          </p:cNvPr>
          <p:cNvSpPr>
            <a:spLocks noGrp="1"/>
          </p:cNvSpPr>
          <p:nvPr>
            <p:ph type="ftr" sz="quarter" idx="11"/>
          </p:nvPr>
        </p:nvSpPr>
        <p:spPr/>
        <p:txBody>
          <a:bodyPr/>
          <a:lstStyle/>
          <a:p>
            <a:endParaRPr lang="ar-OM"/>
          </a:p>
        </p:txBody>
      </p:sp>
      <p:sp>
        <p:nvSpPr>
          <p:cNvPr id="7" name="عنصر نائب لرقم الشريحة 6">
            <a:extLst>
              <a:ext uri="{FF2B5EF4-FFF2-40B4-BE49-F238E27FC236}">
                <a16:creationId xmlns:a16="http://schemas.microsoft.com/office/drawing/2014/main" id="{2E06C3AE-55EE-2D93-6247-6D548D52F447}"/>
              </a:ext>
            </a:extLst>
          </p:cNvPr>
          <p:cNvSpPr>
            <a:spLocks noGrp="1"/>
          </p:cNvSpPr>
          <p:nvPr>
            <p:ph type="sldNum" sz="quarter" idx="12"/>
          </p:nvPr>
        </p:nvSpPr>
        <p:spPr/>
        <p:txBody>
          <a:bodyPr/>
          <a:lstStyle/>
          <a:p>
            <a:fld id="{DED8C710-68B6-4525-B9ED-D262BA369BE9}" type="slidenum">
              <a:rPr lang="ar-OM" smtClean="0"/>
              <a:t>‹#›</a:t>
            </a:fld>
            <a:endParaRPr lang="ar-OM"/>
          </a:p>
        </p:txBody>
      </p:sp>
    </p:spTree>
    <p:extLst>
      <p:ext uri="{BB962C8B-B14F-4D97-AF65-F5344CB8AC3E}">
        <p14:creationId xmlns:p14="http://schemas.microsoft.com/office/powerpoint/2010/main" val="4191856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E01D283-482A-4498-33D1-686AACB9CCA5}"/>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OM"/>
          </a:p>
        </p:txBody>
      </p:sp>
      <p:sp>
        <p:nvSpPr>
          <p:cNvPr id="3" name="عنصر نائب للصورة 2">
            <a:extLst>
              <a:ext uri="{FF2B5EF4-FFF2-40B4-BE49-F238E27FC236}">
                <a16:creationId xmlns:a16="http://schemas.microsoft.com/office/drawing/2014/main" id="{CB0AC833-B6C3-3945-C048-2D79D0A55A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عنصر نائب للنص 3">
            <a:extLst>
              <a:ext uri="{FF2B5EF4-FFF2-40B4-BE49-F238E27FC236}">
                <a16:creationId xmlns:a16="http://schemas.microsoft.com/office/drawing/2014/main" id="{9E5D0291-66AD-EDCA-3872-E605CE01D9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422DE140-240E-9461-E592-68141CF46B63}"/>
              </a:ext>
            </a:extLst>
          </p:cNvPr>
          <p:cNvSpPr>
            <a:spLocks noGrp="1"/>
          </p:cNvSpPr>
          <p:nvPr>
            <p:ph type="dt" sz="half" idx="10"/>
          </p:nvPr>
        </p:nvSpPr>
        <p:spPr/>
        <p:txBody>
          <a:bodyPr/>
          <a:lstStyle/>
          <a:p>
            <a:fld id="{4C7542D3-EE2C-4C2D-B251-9588D7BE4BD9}" type="datetimeFigureOut">
              <a:rPr lang="ar-OM" smtClean="0"/>
              <a:t>19/10/1446</a:t>
            </a:fld>
            <a:endParaRPr lang="ar-OM"/>
          </a:p>
        </p:txBody>
      </p:sp>
      <p:sp>
        <p:nvSpPr>
          <p:cNvPr id="6" name="عنصر نائب للتذييل 5">
            <a:extLst>
              <a:ext uri="{FF2B5EF4-FFF2-40B4-BE49-F238E27FC236}">
                <a16:creationId xmlns:a16="http://schemas.microsoft.com/office/drawing/2014/main" id="{337AFC45-2117-530E-7A66-29CA503F86CA}"/>
              </a:ext>
            </a:extLst>
          </p:cNvPr>
          <p:cNvSpPr>
            <a:spLocks noGrp="1"/>
          </p:cNvSpPr>
          <p:nvPr>
            <p:ph type="ftr" sz="quarter" idx="11"/>
          </p:nvPr>
        </p:nvSpPr>
        <p:spPr/>
        <p:txBody>
          <a:bodyPr/>
          <a:lstStyle/>
          <a:p>
            <a:endParaRPr lang="ar-OM"/>
          </a:p>
        </p:txBody>
      </p:sp>
      <p:sp>
        <p:nvSpPr>
          <p:cNvPr id="7" name="عنصر نائب لرقم الشريحة 6">
            <a:extLst>
              <a:ext uri="{FF2B5EF4-FFF2-40B4-BE49-F238E27FC236}">
                <a16:creationId xmlns:a16="http://schemas.microsoft.com/office/drawing/2014/main" id="{876C5E0A-E847-38C0-7723-34643931A4D7}"/>
              </a:ext>
            </a:extLst>
          </p:cNvPr>
          <p:cNvSpPr>
            <a:spLocks noGrp="1"/>
          </p:cNvSpPr>
          <p:nvPr>
            <p:ph type="sldNum" sz="quarter" idx="12"/>
          </p:nvPr>
        </p:nvSpPr>
        <p:spPr/>
        <p:txBody>
          <a:bodyPr/>
          <a:lstStyle/>
          <a:p>
            <a:fld id="{DED8C710-68B6-4525-B9ED-D262BA369BE9}" type="slidenum">
              <a:rPr lang="ar-OM" smtClean="0"/>
              <a:t>‹#›</a:t>
            </a:fld>
            <a:endParaRPr lang="ar-OM"/>
          </a:p>
        </p:txBody>
      </p:sp>
    </p:spTree>
    <p:extLst>
      <p:ext uri="{BB962C8B-B14F-4D97-AF65-F5344CB8AC3E}">
        <p14:creationId xmlns:p14="http://schemas.microsoft.com/office/powerpoint/2010/main" val="2140229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1966AED-F466-113C-EB08-333A6668774A}"/>
              </a:ext>
            </a:extLst>
          </p:cNvPr>
          <p:cNvSpPr>
            <a:spLocks noGrp="1"/>
          </p:cNvSpPr>
          <p:nvPr>
            <p:ph type="title"/>
          </p:nvPr>
        </p:nvSpPr>
        <p:spPr/>
        <p:txBody>
          <a:bodyPr/>
          <a:lstStyle/>
          <a:p>
            <a:r>
              <a:rPr lang="ar-SA"/>
              <a:t>انقر لتحرير نمط عنوان الشكل الرئيسي</a:t>
            </a:r>
            <a:endParaRPr lang="ar-OM"/>
          </a:p>
        </p:txBody>
      </p:sp>
      <p:sp>
        <p:nvSpPr>
          <p:cNvPr id="3" name="عنصر نائب للعنوان العمودي 2">
            <a:extLst>
              <a:ext uri="{FF2B5EF4-FFF2-40B4-BE49-F238E27FC236}">
                <a16:creationId xmlns:a16="http://schemas.microsoft.com/office/drawing/2014/main" id="{6316582A-606F-116B-8207-DF7AA74B4F9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تاريخ 3">
            <a:extLst>
              <a:ext uri="{FF2B5EF4-FFF2-40B4-BE49-F238E27FC236}">
                <a16:creationId xmlns:a16="http://schemas.microsoft.com/office/drawing/2014/main" id="{DBCD70CE-BB8E-3BBE-9BAE-939C59DDDA07}"/>
              </a:ext>
            </a:extLst>
          </p:cNvPr>
          <p:cNvSpPr>
            <a:spLocks noGrp="1"/>
          </p:cNvSpPr>
          <p:nvPr>
            <p:ph type="dt" sz="half" idx="10"/>
          </p:nvPr>
        </p:nvSpPr>
        <p:spPr/>
        <p:txBody>
          <a:bodyPr/>
          <a:lstStyle/>
          <a:p>
            <a:fld id="{4C7542D3-EE2C-4C2D-B251-9588D7BE4BD9}" type="datetimeFigureOut">
              <a:rPr lang="ar-OM" smtClean="0"/>
              <a:t>19/10/1446</a:t>
            </a:fld>
            <a:endParaRPr lang="ar-OM"/>
          </a:p>
        </p:txBody>
      </p:sp>
      <p:sp>
        <p:nvSpPr>
          <p:cNvPr id="5" name="عنصر نائب للتذييل 4">
            <a:extLst>
              <a:ext uri="{FF2B5EF4-FFF2-40B4-BE49-F238E27FC236}">
                <a16:creationId xmlns:a16="http://schemas.microsoft.com/office/drawing/2014/main" id="{AF33873E-117B-A3AD-1022-7174364AF170}"/>
              </a:ext>
            </a:extLst>
          </p:cNvPr>
          <p:cNvSpPr>
            <a:spLocks noGrp="1"/>
          </p:cNvSpPr>
          <p:nvPr>
            <p:ph type="ftr" sz="quarter" idx="11"/>
          </p:nvPr>
        </p:nvSpPr>
        <p:spPr/>
        <p:txBody>
          <a:bodyPr/>
          <a:lstStyle/>
          <a:p>
            <a:endParaRPr lang="ar-OM"/>
          </a:p>
        </p:txBody>
      </p:sp>
      <p:sp>
        <p:nvSpPr>
          <p:cNvPr id="6" name="عنصر نائب لرقم الشريحة 5">
            <a:extLst>
              <a:ext uri="{FF2B5EF4-FFF2-40B4-BE49-F238E27FC236}">
                <a16:creationId xmlns:a16="http://schemas.microsoft.com/office/drawing/2014/main" id="{63471FB4-B0B3-07A2-9776-077CC718AAAC}"/>
              </a:ext>
            </a:extLst>
          </p:cNvPr>
          <p:cNvSpPr>
            <a:spLocks noGrp="1"/>
          </p:cNvSpPr>
          <p:nvPr>
            <p:ph type="sldNum" sz="quarter" idx="12"/>
          </p:nvPr>
        </p:nvSpPr>
        <p:spPr/>
        <p:txBody>
          <a:bodyPr/>
          <a:lstStyle/>
          <a:p>
            <a:fld id="{DED8C710-68B6-4525-B9ED-D262BA369BE9}" type="slidenum">
              <a:rPr lang="ar-OM" smtClean="0"/>
              <a:t>‹#›</a:t>
            </a:fld>
            <a:endParaRPr lang="ar-OM"/>
          </a:p>
        </p:txBody>
      </p:sp>
    </p:spTree>
    <p:extLst>
      <p:ext uri="{BB962C8B-B14F-4D97-AF65-F5344CB8AC3E}">
        <p14:creationId xmlns:p14="http://schemas.microsoft.com/office/powerpoint/2010/main" val="3163039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2CC1BE25-A0C4-25BF-2DAF-A6A0498E185D}"/>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OM"/>
          </a:p>
        </p:txBody>
      </p:sp>
      <p:sp>
        <p:nvSpPr>
          <p:cNvPr id="3" name="عنصر نائب للعنوان العمودي 2">
            <a:extLst>
              <a:ext uri="{FF2B5EF4-FFF2-40B4-BE49-F238E27FC236}">
                <a16:creationId xmlns:a16="http://schemas.microsoft.com/office/drawing/2014/main" id="{AA27C10F-BBC1-21BD-0B62-0D2DA785945F}"/>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تاريخ 3">
            <a:extLst>
              <a:ext uri="{FF2B5EF4-FFF2-40B4-BE49-F238E27FC236}">
                <a16:creationId xmlns:a16="http://schemas.microsoft.com/office/drawing/2014/main" id="{C8193467-AC34-0953-693F-F09C2558DF2A}"/>
              </a:ext>
            </a:extLst>
          </p:cNvPr>
          <p:cNvSpPr>
            <a:spLocks noGrp="1"/>
          </p:cNvSpPr>
          <p:nvPr>
            <p:ph type="dt" sz="half" idx="10"/>
          </p:nvPr>
        </p:nvSpPr>
        <p:spPr/>
        <p:txBody>
          <a:bodyPr/>
          <a:lstStyle/>
          <a:p>
            <a:fld id="{4C7542D3-EE2C-4C2D-B251-9588D7BE4BD9}" type="datetimeFigureOut">
              <a:rPr lang="ar-OM" smtClean="0"/>
              <a:t>19/10/1446</a:t>
            </a:fld>
            <a:endParaRPr lang="ar-OM"/>
          </a:p>
        </p:txBody>
      </p:sp>
      <p:sp>
        <p:nvSpPr>
          <p:cNvPr id="5" name="عنصر نائب للتذييل 4">
            <a:extLst>
              <a:ext uri="{FF2B5EF4-FFF2-40B4-BE49-F238E27FC236}">
                <a16:creationId xmlns:a16="http://schemas.microsoft.com/office/drawing/2014/main" id="{CED431EB-AC9C-871A-8312-7C8D2C4D27A0}"/>
              </a:ext>
            </a:extLst>
          </p:cNvPr>
          <p:cNvSpPr>
            <a:spLocks noGrp="1"/>
          </p:cNvSpPr>
          <p:nvPr>
            <p:ph type="ftr" sz="quarter" idx="11"/>
          </p:nvPr>
        </p:nvSpPr>
        <p:spPr/>
        <p:txBody>
          <a:bodyPr/>
          <a:lstStyle/>
          <a:p>
            <a:endParaRPr lang="ar-OM"/>
          </a:p>
        </p:txBody>
      </p:sp>
      <p:sp>
        <p:nvSpPr>
          <p:cNvPr id="6" name="عنصر نائب لرقم الشريحة 5">
            <a:extLst>
              <a:ext uri="{FF2B5EF4-FFF2-40B4-BE49-F238E27FC236}">
                <a16:creationId xmlns:a16="http://schemas.microsoft.com/office/drawing/2014/main" id="{9FD84C2D-B199-34ED-D1F2-760636C8932A}"/>
              </a:ext>
            </a:extLst>
          </p:cNvPr>
          <p:cNvSpPr>
            <a:spLocks noGrp="1"/>
          </p:cNvSpPr>
          <p:nvPr>
            <p:ph type="sldNum" sz="quarter" idx="12"/>
          </p:nvPr>
        </p:nvSpPr>
        <p:spPr/>
        <p:txBody>
          <a:bodyPr/>
          <a:lstStyle/>
          <a:p>
            <a:fld id="{DED8C710-68B6-4525-B9ED-D262BA369BE9}" type="slidenum">
              <a:rPr lang="ar-OM" smtClean="0"/>
              <a:t>‹#›</a:t>
            </a:fld>
            <a:endParaRPr lang="ar-OM"/>
          </a:p>
        </p:txBody>
      </p:sp>
    </p:spTree>
    <p:extLst>
      <p:ext uri="{BB962C8B-B14F-4D97-AF65-F5344CB8AC3E}">
        <p14:creationId xmlns:p14="http://schemas.microsoft.com/office/powerpoint/2010/main" val="3161695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990ED49C-679C-D3B9-A57A-95CA4072954F}"/>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OM"/>
          </a:p>
        </p:txBody>
      </p:sp>
      <p:sp>
        <p:nvSpPr>
          <p:cNvPr id="3" name="عنصر نائب للنص 2">
            <a:extLst>
              <a:ext uri="{FF2B5EF4-FFF2-40B4-BE49-F238E27FC236}">
                <a16:creationId xmlns:a16="http://schemas.microsoft.com/office/drawing/2014/main" id="{8673F6B3-9218-7824-3054-1EE024BE510A}"/>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تاريخ 3">
            <a:extLst>
              <a:ext uri="{FF2B5EF4-FFF2-40B4-BE49-F238E27FC236}">
                <a16:creationId xmlns:a16="http://schemas.microsoft.com/office/drawing/2014/main" id="{38144A45-D9CE-EF19-742C-2D80DDA8A9CF}"/>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4C7542D3-EE2C-4C2D-B251-9588D7BE4BD9}" type="datetimeFigureOut">
              <a:rPr lang="ar-OM" smtClean="0"/>
              <a:t>19/10/1446</a:t>
            </a:fld>
            <a:endParaRPr lang="ar-OM"/>
          </a:p>
        </p:txBody>
      </p:sp>
      <p:sp>
        <p:nvSpPr>
          <p:cNvPr id="5" name="عنصر نائب للتذييل 4">
            <a:extLst>
              <a:ext uri="{FF2B5EF4-FFF2-40B4-BE49-F238E27FC236}">
                <a16:creationId xmlns:a16="http://schemas.microsoft.com/office/drawing/2014/main" id="{B549065D-C69F-9E3D-B231-0DAFF41D64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ar-OM"/>
          </a:p>
        </p:txBody>
      </p:sp>
      <p:sp>
        <p:nvSpPr>
          <p:cNvPr id="6" name="عنصر نائب لرقم الشريحة 5">
            <a:extLst>
              <a:ext uri="{FF2B5EF4-FFF2-40B4-BE49-F238E27FC236}">
                <a16:creationId xmlns:a16="http://schemas.microsoft.com/office/drawing/2014/main" id="{06B4F5AB-5062-07F0-1220-8883CC1A6993}"/>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DED8C710-68B6-4525-B9ED-D262BA369BE9}" type="slidenum">
              <a:rPr lang="ar-OM" smtClean="0"/>
              <a:t>‹#›</a:t>
            </a:fld>
            <a:endParaRPr lang="ar-OM"/>
          </a:p>
        </p:txBody>
      </p:sp>
    </p:spTree>
    <p:extLst>
      <p:ext uri="{BB962C8B-B14F-4D97-AF65-F5344CB8AC3E}">
        <p14:creationId xmlns:p14="http://schemas.microsoft.com/office/powerpoint/2010/main" val="3971770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11">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22" name="Freeform: Shape 12">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13">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14">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15">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16">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8" name="Freeform: Shape 17">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عنوان 1">
            <a:extLst>
              <a:ext uri="{FF2B5EF4-FFF2-40B4-BE49-F238E27FC236}">
                <a16:creationId xmlns:a16="http://schemas.microsoft.com/office/drawing/2014/main" id="{2B5F2DB3-9772-11CD-26BF-CC7F9CC554E4}"/>
              </a:ext>
            </a:extLst>
          </p:cNvPr>
          <p:cNvSpPr>
            <a:spLocks noGrp="1"/>
          </p:cNvSpPr>
          <p:nvPr>
            <p:ph type="ctrTitle"/>
          </p:nvPr>
        </p:nvSpPr>
        <p:spPr>
          <a:xfrm>
            <a:off x="3130692" y="3841064"/>
            <a:ext cx="5760846" cy="2310312"/>
          </a:xfrm>
        </p:spPr>
        <p:txBody>
          <a:bodyPr>
            <a:noAutofit/>
          </a:bodyPr>
          <a:lstStyle/>
          <a:p>
            <a:r>
              <a:rPr lang="ar-OM" sz="2400" dirty="0">
                <a:solidFill>
                  <a:schemeClr val="tx2"/>
                </a:solidFill>
                <a:latin typeface="Arabic Typesetting" panose="03020402040406030203" pitchFamily="66" charset="-78"/>
                <a:cs typeface="Arabic Typesetting" panose="03020402040406030203" pitchFamily="66" charset="-78"/>
              </a:rPr>
              <a:t>المديرية العامة للتربية والتعليم </a:t>
            </a:r>
            <a:br>
              <a:rPr lang="ar-OM" sz="2400" dirty="0">
                <a:solidFill>
                  <a:schemeClr val="tx2"/>
                </a:solidFill>
                <a:latin typeface="Arabic Typesetting" panose="03020402040406030203" pitchFamily="66" charset="-78"/>
                <a:cs typeface="Arabic Typesetting" panose="03020402040406030203" pitchFamily="66" charset="-78"/>
              </a:rPr>
            </a:br>
            <a:r>
              <a:rPr lang="ar-OM" sz="2400" dirty="0">
                <a:solidFill>
                  <a:schemeClr val="tx2"/>
                </a:solidFill>
                <a:latin typeface="Arabic Typesetting" panose="03020402040406030203" pitchFamily="66" charset="-78"/>
                <a:cs typeface="Arabic Typesetting" panose="03020402040406030203" pitchFamily="66" charset="-78"/>
              </a:rPr>
              <a:t>محافظة ظفار </a:t>
            </a:r>
            <a:br>
              <a:rPr lang="ar-OM" sz="2400" dirty="0">
                <a:solidFill>
                  <a:schemeClr val="tx2"/>
                </a:solidFill>
                <a:latin typeface="Arabic Typesetting" panose="03020402040406030203" pitchFamily="66" charset="-78"/>
                <a:cs typeface="Arabic Typesetting" panose="03020402040406030203" pitchFamily="66" charset="-78"/>
              </a:rPr>
            </a:br>
            <a:r>
              <a:rPr lang="ar-OM" sz="2400" dirty="0">
                <a:solidFill>
                  <a:schemeClr val="tx2"/>
                </a:solidFill>
                <a:latin typeface="Arabic Typesetting" panose="03020402040406030203" pitchFamily="66" charset="-78"/>
                <a:cs typeface="Arabic Typesetting" panose="03020402040406030203" pitchFamily="66" charset="-78"/>
              </a:rPr>
              <a:t>دائرة المدارس الخاصة </a:t>
            </a:r>
            <a:br>
              <a:rPr lang="ar-OM" sz="2400" dirty="0">
                <a:solidFill>
                  <a:schemeClr val="tx2"/>
                </a:solidFill>
                <a:latin typeface="Arabic Typesetting" panose="03020402040406030203" pitchFamily="66" charset="-78"/>
                <a:cs typeface="Arabic Typesetting" panose="03020402040406030203" pitchFamily="66" charset="-78"/>
              </a:rPr>
            </a:br>
            <a:r>
              <a:rPr lang="ar-OM" sz="2400" dirty="0">
                <a:solidFill>
                  <a:schemeClr val="tx2"/>
                </a:solidFill>
                <a:latin typeface="Arabic Typesetting" panose="03020402040406030203" pitchFamily="66" charset="-78"/>
                <a:cs typeface="Arabic Typesetting" panose="03020402040406030203" pitchFamily="66" charset="-78"/>
              </a:rPr>
              <a:t>قسم التعليم المبكر </a:t>
            </a:r>
            <a:br>
              <a:rPr lang="ar-OM" sz="6600" dirty="0">
                <a:solidFill>
                  <a:schemeClr val="tx2"/>
                </a:solidFill>
                <a:latin typeface="Arabic Typesetting" panose="03020402040406030203" pitchFamily="66" charset="-78"/>
                <a:cs typeface="Arabic Typesetting" panose="03020402040406030203" pitchFamily="66" charset="-78"/>
              </a:rPr>
            </a:br>
            <a:r>
              <a:rPr lang="ar-OM" sz="8000" dirty="0">
                <a:solidFill>
                  <a:srgbClr val="FF0000"/>
                </a:solidFill>
                <a:latin typeface="Arabic Typesetting" panose="03020402040406030203" pitchFamily="66" charset="-78"/>
                <a:cs typeface="Arabic Typesetting" panose="03020402040406030203" pitchFamily="66" charset="-78"/>
              </a:rPr>
              <a:t>صفات</a:t>
            </a:r>
            <a:br>
              <a:rPr lang="ar-OM" sz="8000" dirty="0">
                <a:solidFill>
                  <a:srgbClr val="FF0000"/>
                </a:solidFill>
                <a:latin typeface="Arabic Typesetting" panose="03020402040406030203" pitchFamily="66" charset="-78"/>
                <a:cs typeface="Arabic Typesetting" panose="03020402040406030203" pitchFamily="66" charset="-78"/>
              </a:rPr>
            </a:br>
            <a:r>
              <a:rPr lang="ar-OM" sz="8000" dirty="0">
                <a:solidFill>
                  <a:srgbClr val="FF0000"/>
                </a:solidFill>
                <a:latin typeface="Arabic Typesetting" panose="03020402040406030203" pitchFamily="66" charset="-78"/>
                <a:cs typeface="Arabic Typesetting" panose="03020402040406030203" pitchFamily="66" charset="-78"/>
              </a:rPr>
              <a:t> المدير الناجح</a:t>
            </a:r>
            <a:br>
              <a:rPr lang="ar-OM" sz="6600" dirty="0">
                <a:solidFill>
                  <a:schemeClr val="tx2"/>
                </a:solidFill>
                <a:latin typeface="Arabic Typesetting" panose="03020402040406030203" pitchFamily="66" charset="-78"/>
                <a:cs typeface="Arabic Typesetting" panose="03020402040406030203" pitchFamily="66" charset="-78"/>
              </a:rPr>
            </a:br>
            <a:br>
              <a:rPr lang="ar-OM" sz="6600" dirty="0">
                <a:solidFill>
                  <a:schemeClr val="tx2"/>
                </a:solidFill>
                <a:latin typeface="Arabic Typesetting" panose="03020402040406030203" pitchFamily="66" charset="-78"/>
                <a:cs typeface="Arabic Typesetting" panose="03020402040406030203" pitchFamily="66" charset="-78"/>
              </a:rPr>
            </a:br>
            <a:endParaRPr lang="ar-OM" sz="6600" dirty="0">
              <a:solidFill>
                <a:schemeClr val="tx2"/>
              </a:solidFill>
              <a:latin typeface="Arabic Typesetting" panose="03020402040406030203" pitchFamily="66" charset="-78"/>
              <a:cs typeface="Arabic Typesetting" panose="03020402040406030203" pitchFamily="66" charset="-78"/>
            </a:endParaRPr>
          </a:p>
        </p:txBody>
      </p:sp>
      <p:sp>
        <p:nvSpPr>
          <p:cNvPr id="3" name="عنوان فرعي 2">
            <a:extLst>
              <a:ext uri="{FF2B5EF4-FFF2-40B4-BE49-F238E27FC236}">
                <a16:creationId xmlns:a16="http://schemas.microsoft.com/office/drawing/2014/main" id="{E5042188-B843-2278-98B4-2B2C1AB2C2D9}"/>
              </a:ext>
            </a:extLst>
          </p:cNvPr>
          <p:cNvSpPr>
            <a:spLocks noGrp="1"/>
          </p:cNvSpPr>
          <p:nvPr>
            <p:ph type="subTitle" idx="1"/>
          </p:nvPr>
        </p:nvSpPr>
        <p:spPr>
          <a:xfrm>
            <a:off x="3267988" y="5104885"/>
            <a:ext cx="5760846" cy="682079"/>
          </a:xfrm>
        </p:spPr>
        <p:txBody>
          <a:bodyPr>
            <a:noAutofit/>
          </a:bodyPr>
          <a:lstStyle/>
          <a:p>
            <a:r>
              <a:rPr lang="ar-OM" sz="4000" dirty="0">
                <a:solidFill>
                  <a:schemeClr val="tx2"/>
                </a:solidFill>
                <a:latin typeface="Arabic Typesetting" panose="03020402040406030203" pitchFamily="66" charset="-78"/>
                <a:cs typeface="Arabic Typesetting" panose="03020402040406030203" pitchFamily="66" charset="-78"/>
              </a:rPr>
              <a:t>اعداد وتقديم : منى بنت سعيد بن صالح اليافعي</a:t>
            </a:r>
          </a:p>
          <a:p>
            <a:r>
              <a:rPr lang="ar-OM" sz="4000" dirty="0">
                <a:solidFill>
                  <a:schemeClr val="tx2"/>
                </a:solidFill>
                <a:latin typeface="Arabic Typesetting" panose="03020402040406030203" pitchFamily="66" charset="-78"/>
                <a:cs typeface="Arabic Typesetting" panose="03020402040406030203" pitchFamily="66" charset="-78"/>
              </a:rPr>
              <a:t>مشرفة تعليم مبكر </a:t>
            </a:r>
          </a:p>
        </p:txBody>
      </p:sp>
    </p:spTree>
    <p:extLst>
      <p:ext uri="{BB962C8B-B14F-4D97-AF65-F5344CB8AC3E}">
        <p14:creationId xmlns:p14="http://schemas.microsoft.com/office/powerpoint/2010/main" val="2291045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ight Triangle 9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9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مربع نص 2">
            <a:extLst>
              <a:ext uri="{FF2B5EF4-FFF2-40B4-BE49-F238E27FC236}">
                <a16:creationId xmlns:a16="http://schemas.microsoft.com/office/drawing/2014/main" id="{99980EFF-C8F3-92BB-097E-8DE631933A85}"/>
              </a:ext>
            </a:extLst>
          </p:cNvPr>
          <p:cNvSpPr txBox="1"/>
          <p:nvPr/>
        </p:nvSpPr>
        <p:spPr>
          <a:xfrm>
            <a:off x="825910" y="1935669"/>
            <a:ext cx="10506654" cy="2800395"/>
          </a:xfrm>
          <a:prstGeom prst="rect">
            <a:avLst/>
          </a:prstGeom>
        </p:spPr>
        <p:txBody>
          <a:bodyPr vert="horz" lIns="91440" tIns="45720" rIns="91440" bIns="45720" rtlCol="0" anchor="t">
            <a:noAutofit/>
          </a:bodyPr>
          <a:lstStyle/>
          <a:p>
            <a:pPr indent="-228600" algn="ctr" rtl="0">
              <a:lnSpc>
                <a:spcPct val="90000"/>
              </a:lnSpc>
              <a:spcAft>
                <a:spcPts val="600"/>
              </a:spcAft>
              <a:buFont typeface="Arial" panose="020B0604020202020204" pitchFamily="34" charset="0"/>
              <a:buChar char="•"/>
            </a:pPr>
            <a:r>
              <a:rPr lang="en-US" sz="4000" dirty="0" err="1">
                <a:latin typeface="Arabic Typesetting" panose="03020402040406030203" pitchFamily="66" charset="-78"/>
                <a:cs typeface="Arabic Typesetting" panose="03020402040406030203" pitchFamily="66" charset="-78"/>
              </a:rPr>
              <a:t>تتطلب</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القيادة</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الناجحة</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مجموعة</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متنوعة</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من</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المهارات</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والصفات</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التي</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لا</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تقتصر</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فقط</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على</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القدرة</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على</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إدارة</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الأشخاص</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بل</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تشمل</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أيضًا</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القدرة</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على</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التأثير</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التحفيز</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الاستراتيجية</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والتكيف</a:t>
            </a:r>
            <a:r>
              <a:rPr lang="en-US" sz="4000" dirty="0">
                <a:latin typeface="Arabic Typesetting" panose="03020402040406030203" pitchFamily="66" charset="-78"/>
                <a:cs typeface="Arabic Typesetting" panose="03020402040406030203" pitchFamily="66" charset="-78"/>
              </a:rPr>
              <a:t> </a:t>
            </a:r>
            <a:r>
              <a:rPr lang="ar-OM" sz="4000" dirty="0">
                <a:latin typeface="Arabic Typesetting" panose="03020402040406030203" pitchFamily="66" charset="-78"/>
                <a:cs typeface="Arabic Typesetting" panose="03020402040406030203" pitchFamily="66" charset="-78"/>
              </a:rPr>
              <a:t>،</a:t>
            </a:r>
            <a:endParaRPr lang="en-US" sz="4000" dirty="0">
              <a:latin typeface="Arabic Typesetting" panose="03020402040406030203" pitchFamily="66" charset="-78"/>
              <a:cs typeface="Arabic Typesetting" panose="03020402040406030203" pitchFamily="66" charset="-78"/>
            </a:endParaRPr>
          </a:p>
          <a:p>
            <a:pPr indent="-228600" algn="ctr" rtl="0">
              <a:lnSpc>
                <a:spcPct val="90000"/>
              </a:lnSpc>
              <a:spcAft>
                <a:spcPts val="600"/>
              </a:spcAft>
              <a:buFont typeface="Arial" panose="020B0604020202020204" pitchFamily="34" charset="0"/>
              <a:buChar char="•"/>
            </a:pP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المدير</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الناجح</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يُظهر</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التفاني</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في</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عمله</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ويبني</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ثقافة</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من</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الثقة</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والإبداع</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ويؤمن</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أن</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النجاح</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ليس</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مجرد</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هدف</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فردي</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بل</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نجاح</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جماعي</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يعكس</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قدرة</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الفريق</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على</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التفاعل</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والتعاون</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لتحقيق</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أهداف</a:t>
            </a:r>
            <a:r>
              <a:rPr lang="en-US" sz="4000" dirty="0">
                <a:latin typeface="Arabic Typesetting" panose="03020402040406030203" pitchFamily="66" charset="-78"/>
                <a:cs typeface="Arabic Typesetting" panose="03020402040406030203" pitchFamily="66" charset="-78"/>
              </a:rPr>
              <a:t> </a:t>
            </a:r>
            <a:r>
              <a:rPr lang="en-US" sz="4000" dirty="0" err="1">
                <a:latin typeface="Arabic Typesetting" panose="03020402040406030203" pitchFamily="66" charset="-78"/>
                <a:cs typeface="Arabic Typesetting" panose="03020402040406030203" pitchFamily="66" charset="-78"/>
              </a:rPr>
              <a:t>المؤسسة</a:t>
            </a:r>
            <a:endParaRPr lang="en-US" sz="40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4274898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B0E99FE0-2104-1C89-53EC-E05385F506DC}"/>
              </a:ext>
            </a:extLst>
          </p:cNvPr>
          <p:cNvGraphicFramePr/>
          <p:nvPr>
            <p:extLst>
              <p:ext uri="{D42A27DB-BD31-4B8C-83A1-F6EECF244321}">
                <p14:modId xmlns:p14="http://schemas.microsoft.com/office/powerpoint/2010/main" val="100279289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63836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D8526235-61CF-B14C-9C65-10BE032495E9}"/>
              </a:ext>
            </a:extLst>
          </p:cNvPr>
          <p:cNvGraphicFramePr/>
          <p:nvPr>
            <p:extLst>
              <p:ext uri="{D42A27DB-BD31-4B8C-83A1-F6EECF244321}">
                <p14:modId xmlns:p14="http://schemas.microsoft.com/office/powerpoint/2010/main" val="119202266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4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78A60AA3-AAFE-898A-93E2-3DF16E983213}"/>
              </a:ext>
            </a:extLst>
          </p:cNvPr>
          <p:cNvGraphicFramePr/>
          <p:nvPr>
            <p:extLst>
              <p:ext uri="{D42A27DB-BD31-4B8C-83A1-F6EECF244321}">
                <p14:modId xmlns:p14="http://schemas.microsoft.com/office/powerpoint/2010/main" val="182236338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8652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4CF1ACA5-8128-2F92-743C-4A9A40DF9472}"/>
              </a:ext>
            </a:extLst>
          </p:cNvPr>
          <p:cNvGraphicFramePr/>
          <p:nvPr>
            <p:extLst>
              <p:ext uri="{D42A27DB-BD31-4B8C-83A1-F6EECF244321}">
                <p14:modId xmlns:p14="http://schemas.microsoft.com/office/powerpoint/2010/main" val="126821444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0750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FE39D066-B51B-FB31-4F90-A781A39FE615}"/>
              </a:ext>
            </a:extLst>
          </p:cNvPr>
          <p:cNvGraphicFramePr/>
          <p:nvPr>
            <p:extLst>
              <p:ext uri="{D42A27DB-BD31-4B8C-83A1-F6EECF244321}">
                <p14:modId xmlns:p14="http://schemas.microsoft.com/office/powerpoint/2010/main" val="134559915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59690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0715D770-B5FE-1DC7-A1CB-96CAB42AA391}"/>
              </a:ext>
            </a:extLst>
          </p:cNvPr>
          <p:cNvGraphicFramePr/>
          <p:nvPr>
            <p:extLst>
              <p:ext uri="{D42A27DB-BD31-4B8C-83A1-F6EECF244321}">
                <p14:modId xmlns:p14="http://schemas.microsoft.com/office/powerpoint/2010/main" val="231658407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9615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515CC792-F110-D659-1D34-289E96A7E2A8}"/>
              </a:ext>
            </a:extLst>
          </p:cNvPr>
          <p:cNvGraphicFramePr/>
          <p:nvPr>
            <p:extLst>
              <p:ext uri="{D42A27DB-BD31-4B8C-83A1-F6EECF244321}">
                <p14:modId xmlns:p14="http://schemas.microsoft.com/office/powerpoint/2010/main" val="245507406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4750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مربع نص 2">
            <a:extLst>
              <a:ext uri="{FF2B5EF4-FFF2-40B4-BE49-F238E27FC236}">
                <a16:creationId xmlns:a16="http://schemas.microsoft.com/office/drawing/2014/main" id="{10F940CF-390E-1B7A-E04E-177FB5C8CAC5}"/>
              </a:ext>
            </a:extLst>
          </p:cNvPr>
          <p:cNvGraphicFramePr/>
          <p:nvPr>
            <p:extLst>
              <p:ext uri="{D42A27DB-BD31-4B8C-83A1-F6EECF244321}">
                <p14:modId xmlns:p14="http://schemas.microsoft.com/office/powerpoint/2010/main" val="48834957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0836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C7A47D29-63CD-6FDD-95CD-DCDD18DC55B4}"/>
              </a:ext>
            </a:extLst>
          </p:cNvPr>
          <p:cNvGraphicFramePr/>
          <p:nvPr>
            <p:extLst>
              <p:ext uri="{D42A27DB-BD31-4B8C-83A1-F6EECF244321}">
                <p14:modId xmlns:p14="http://schemas.microsoft.com/office/powerpoint/2010/main" val="243772521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80338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5BC3CD8E-0910-9B2F-D279-DF1DE6D9A5DE}"/>
              </a:ext>
            </a:extLst>
          </p:cNvPr>
          <p:cNvGraphicFramePr/>
          <p:nvPr>
            <p:extLst>
              <p:ext uri="{D42A27DB-BD31-4B8C-83A1-F6EECF244321}">
                <p14:modId xmlns:p14="http://schemas.microsoft.com/office/powerpoint/2010/main" val="378928808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9336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57737ADF-01D6-2D80-CE12-E619905D841B}"/>
              </a:ext>
            </a:extLst>
          </p:cNvPr>
          <p:cNvGraphicFramePr/>
          <p:nvPr>
            <p:extLst>
              <p:ext uri="{D42A27DB-BD31-4B8C-83A1-F6EECF244321}">
                <p14:modId xmlns:p14="http://schemas.microsoft.com/office/powerpoint/2010/main" val="386429182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9076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D3D15542-A033-F9C6-3343-0BCDB7A314BA}"/>
              </a:ext>
            </a:extLst>
          </p:cNvPr>
          <p:cNvGraphicFramePr/>
          <p:nvPr>
            <p:extLst>
              <p:ext uri="{D42A27DB-BD31-4B8C-83A1-F6EECF244321}">
                <p14:modId xmlns:p14="http://schemas.microsoft.com/office/powerpoint/2010/main" val="106282857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8129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49597ECE-6D13-1497-C735-9D80B9A7E7FD}"/>
              </a:ext>
            </a:extLst>
          </p:cNvPr>
          <p:cNvGraphicFramePr/>
          <p:nvPr>
            <p:extLst>
              <p:ext uri="{D42A27DB-BD31-4B8C-83A1-F6EECF244321}">
                <p14:modId xmlns:p14="http://schemas.microsoft.com/office/powerpoint/2010/main" val="406247301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44242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E2DBE2FF-E908-06E2-FF76-78E574678904}"/>
              </a:ext>
            </a:extLst>
          </p:cNvPr>
          <p:cNvGraphicFramePr/>
          <p:nvPr>
            <p:extLst>
              <p:ext uri="{D42A27DB-BD31-4B8C-83A1-F6EECF244321}">
                <p14:modId xmlns:p14="http://schemas.microsoft.com/office/powerpoint/2010/main" val="252092838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92097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2768E28C-CE97-1DC4-8F7F-8E999314FE63}"/>
              </a:ext>
            </a:extLst>
          </p:cNvPr>
          <p:cNvGraphicFramePr/>
          <p:nvPr>
            <p:extLst>
              <p:ext uri="{D42A27DB-BD31-4B8C-83A1-F6EECF244321}">
                <p14:modId xmlns:p14="http://schemas.microsoft.com/office/powerpoint/2010/main" val="396316440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3640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5FC3E9EA-5816-4876-1A57-DD8F415BF493}"/>
              </a:ext>
            </a:extLst>
          </p:cNvPr>
          <p:cNvGraphicFramePr/>
          <p:nvPr>
            <p:extLst>
              <p:ext uri="{D42A27DB-BD31-4B8C-83A1-F6EECF244321}">
                <p14:modId xmlns:p14="http://schemas.microsoft.com/office/powerpoint/2010/main" val="219847419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9063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3B4D93C0-E0EF-88AB-C95E-DDB310BA7CAC}"/>
              </a:ext>
            </a:extLst>
          </p:cNvPr>
          <p:cNvGraphicFramePr/>
          <p:nvPr>
            <p:extLst>
              <p:ext uri="{D42A27DB-BD31-4B8C-83A1-F6EECF244321}">
                <p14:modId xmlns:p14="http://schemas.microsoft.com/office/powerpoint/2010/main" val="198040394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316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95E7C168-A6BB-80CA-1894-B3D407CE4EC8}"/>
              </a:ext>
            </a:extLst>
          </p:cNvPr>
          <p:cNvGraphicFramePr/>
          <p:nvPr>
            <p:extLst>
              <p:ext uri="{D42A27DB-BD31-4B8C-83A1-F6EECF244321}">
                <p14:modId xmlns:p14="http://schemas.microsoft.com/office/powerpoint/2010/main" val="389962042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6722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6619C33A-C24B-122E-757C-4AB00209CA78}"/>
              </a:ext>
            </a:extLst>
          </p:cNvPr>
          <p:cNvGraphicFramePr/>
          <p:nvPr>
            <p:extLst>
              <p:ext uri="{D42A27DB-BD31-4B8C-83A1-F6EECF244321}">
                <p14:modId xmlns:p14="http://schemas.microsoft.com/office/powerpoint/2010/main" val="146373457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84205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D8D556E6-59A1-B44F-DA31-6E76E4E91B7D}"/>
              </a:ext>
            </a:extLst>
          </p:cNvPr>
          <p:cNvGraphicFramePr/>
          <p:nvPr>
            <p:extLst>
              <p:ext uri="{D42A27DB-BD31-4B8C-83A1-F6EECF244321}">
                <p14:modId xmlns:p14="http://schemas.microsoft.com/office/powerpoint/2010/main" val="17087941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1989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964C6EDC-8BB2-505C-5E1B-C72873C374C4}"/>
              </a:ext>
            </a:extLst>
          </p:cNvPr>
          <p:cNvGraphicFramePr/>
          <p:nvPr>
            <p:extLst>
              <p:ext uri="{D42A27DB-BD31-4B8C-83A1-F6EECF244321}">
                <p14:modId xmlns:p14="http://schemas.microsoft.com/office/powerpoint/2010/main" val="152652076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6840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41877F3D-FF38-8300-3AAB-AA600FE39ED5}"/>
              </a:ext>
            </a:extLst>
          </p:cNvPr>
          <p:cNvGraphicFramePr/>
          <p:nvPr>
            <p:extLst>
              <p:ext uri="{D42A27DB-BD31-4B8C-83A1-F6EECF244321}">
                <p14:modId xmlns:p14="http://schemas.microsoft.com/office/powerpoint/2010/main" val="90489779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87574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24B732C6-CD19-F071-D76F-56B3F554F594}"/>
              </a:ext>
            </a:extLst>
          </p:cNvPr>
          <p:cNvGraphicFramePr/>
          <p:nvPr>
            <p:extLst>
              <p:ext uri="{D42A27DB-BD31-4B8C-83A1-F6EECF244321}">
                <p14:modId xmlns:p14="http://schemas.microsoft.com/office/powerpoint/2010/main" val="40163989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5888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2618E1E8-8E1F-797C-EE56-D670ADCC6CF6}"/>
              </a:ext>
            </a:extLst>
          </p:cNvPr>
          <p:cNvGraphicFramePr/>
          <p:nvPr>
            <p:extLst>
              <p:ext uri="{D42A27DB-BD31-4B8C-83A1-F6EECF244321}">
                <p14:modId xmlns:p14="http://schemas.microsoft.com/office/powerpoint/2010/main" val="351842159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9226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2D760C9B-B6BF-C4C4-42DC-1CE79DF1DF87}"/>
              </a:ext>
            </a:extLst>
          </p:cNvPr>
          <p:cNvGraphicFramePr/>
          <p:nvPr>
            <p:extLst>
              <p:ext uri="{D42A27DB-BD31-4B8C-83A1-F6EECF244321}">
                <p14:modId xmlns:p14="http://schemas.microsoft.com/office/powerpoint/2010/main" val="89728476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9659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8B0DDBB7-E5D1-92C5-D586-6562FC7E48FE}"/>
              </a:ext>
            </a:extLst>
          </p:cNvPr>
          <p:cNvGraphicFramePr/>
          <p:nvPr>
            <p:extLst>
              <p:ext uri="{D42A27DB-BD31-4B8C-83A1-F6EECF244321}">
                <p14:modId xmlns:p14="http://schemas.microsoft.com/office/powerpoint/2010/main" val="296665843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68864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022378A7-6FC5-47D6-C219-54BA51F7FC59}"/>
              </a:ext>
            </a:extLst>
          </p:cNvPr>
          <p:cNvGraphicFramePr/>
          <p:nvPr>
            <p:extLst>
              <p:ext uri="{D42A27DB-BD31-4B8C-83A1-F6EECF244321}">
                <p14:modId xmlns:p14="http://schemas.microsoft.com/office/powerpoint/2010/main" val="333297563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5258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مربع نص 2">
            <a:extLst>
              <a:ext uri="{FF2B5EF4-FFF2-40B4-BE49-F238E27FC236}">
                <a16:creationId xmlns:a16="http://schemas.microsoft.com/office/drawing/2014/main" id="{0B3B003E-9D02-112F-7D48-028580F4B6D8}"/>
              </a:ext>
            </a:extLst>
          </p:cNvPr>
          <p:cNvGraphicFramePr/>
          <p:nvPr>
            <p:extLst>
              <p:ext uri="{D42A27DB-BD31-4B8C-83A1-F6EECF244321}">
                <p14:modId xmlns:p14="http://schemas.microsoft.com/office/powerpoint/2010/main" val="29410104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963016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143</TotalTime>
  <Words>1215</Words>
  <Application>Microsoft Office PowerPoint</Application>
  <PresentationFormat>شاشة عريضة</PresentationFormat>
  <Paragraphs>92</Paragraphs>
  <Slides>30</Slides>
  <Notes>30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30</vt:i4>
      </vt:variant>
    </vt:vector>
  </HeadingPairs>
  <TitlesOfParts>
    <vt:vector size="35" baseType="lpstr">
      <vt:lpstr>Aptos</vt:lpstr>
      <vt:lpstr>Aptos Display</vt:lpstr>
      <vt:lpstr>Arabic Typesetting</vt:lpstr>
      <vt:lpstr>Arial</vt:lpstr>
      <vt:lpstr>نسق Office</vt:lpstr>
      <vt:lpstr>المديرية العامة للتربية والتعليم  محافظة ظفار  دائرة المدارس الخاصة  قسم التعليم المبكر  صفات  المدير الناجح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muna60</dc:creator>
  <cp:lastModifiedBy>muna60</cp:lastModifiedBy>
  <cp:revision>1</cp:revision>
  <cp:lastPrinted>2025-04-17T08:16:23Z</cp:lastPrinted>
  <dcterms:created xsi:type="dcterms:W3CDTF">2025-01-21T05:53:25Z</dcterms:created>
  <dcterms:modified xsi:type="dcterms:W3CDTF">2025-04-17T08:17:07Z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15af2f3-15c0-42f7-aff1-8120ca254967_Enabled">
    <vt:lpwstr>true</vt:lpwstr>
  </property>
  <property fmtid="{D5CDD505-2E9C-101B-9397-08002B2CF9AE}" pid="3" name="MSIP_Label_c15af2f3-15c0-42f7-aff1-8120ca254967_SetDate">
    <vt:lpwstr>2025-01-21T06:00:03Z</vt:lpwstr>
  </property>
  <property fmtid="{D5CDD505-2E9C-101B-9397-08002B2CF9AE}" pid="4" name="MSIP_Label_c15af2f3-15c0-42f7-aff1-8120ca254967_Method">
    <vt:lpwstr>Standard</vt:lpwstr>
  </property>
  <property fmtid="{D5CDD505-2E9C-101B-9397-08002B2CF9AE}" pid="5" name="MSIP_Label_c15af2f3-15c0-42f7-aff1-8120ca254967_Name">
    <vt:lpwstr>defa4170-0d19-0005-0004-bc88714345d2</vt:lpwstr>
  </property>
  <property fmtid="{D5CDD505-2E9C-101B-9397-08002B2CF9AE}" pid="6" name="MSIP_Label_c15af2f3-15c0-42f7-aff1-8120ca254967_SiteId">
    <vt:lpwstr>04b4cb5d-cc41-401f-bd9d-4ca8a31a5c2f</vt:lpwstr>
  </property>
  <property fmtid="{D5CDD505-2E9C-101B-9397-08002B2CF9AE}" pid="7" name="MSIP_Label_c15af2f3-15c0-42f7-aff1-8120ca254967_ActionId">
    <vt:lpwstr>dc60d523-eeb6-44a6-a68a-0def3e4cb6d8</vt:lpwstr>
  </property>
  <property fmtid="{D5CDD505-2E9C-101B-9397-08002B2CF9AE}" pid="8" name="MSIP_Label_c15af2f3-15c0-42f7-aff1-8120ca254967_ContentBits">
    <vt:lpwstr>0</vt:lpwstr>
  </property>
</Properties>
</file>