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3">
  <p:sldMasterIdLst>
    <p:sldMasterId id="2147483648" r:id="rId1"/>
  </p:sldMasterIdLst>
  <p:sldIdLst>
    <p:sldId id="256" r:id="rId2"/>
    <p:sldId id="262" r:id="rId3"/>
    <p:sldId id="263" r:id="rId4"/>
    <p:sldId id="266" r:id="rId5"/>
    <p:sldId id="298" r:id="rId6"/>
    <p:sldId id="267" r:id="rId7"/>
    <p:sldId id="297" r:id="rId8"/>
    <p:sldId id="268" r:id="rId9"/>
    <p:sldId id="293" r:id="rId10"/>
    <p:sldId id="273" r:id="rId11"/>
    <p:sldId id="275" r:id="rId12"/>
    <p:sldId id="305" r:id="rId13"/>
    <p:sldId id="276" r:id="rId14"/>
    <p:sldId id="303" r:id="rId15"/>
    <p:sldId id="269" r:id="rId16"/>
    <p:sldId id="294" r:id="rId17"/>
    <p:sldId id="270" r:id="rId18"/>
    <p:sldId id="299" r:id="rId19"/>
    <p:sldId id="271" r:id="rId20"/>
    <p:sldId id="306" r:id="rId21"/>
    <p:sldId id="304" r:id="rId22"/>
    <p:sldId id="272" r:id="rId23"/>
    <p:sldId id="277" r:id="rId24"/>
    <p:sldId id="278" r:id="rId25"/>
    <p:sldId id="296" r:id="rId26"/>
    <p:sldId id="264" r:id="rId27"/>
    <p:sldId id="302" r:id="rId28"/>
    <p:sldId id="279" r:id="rId29"/>
    <p:sldId id="280" r:id="rId30"/>
    <p:sldId id="260" r:id="rId31"/>
  </p:sldIdLst>
  <p:sldSz cx="12192000" cy="6858000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DF26A6-E086-4142-9C7F-BEF6EFCBA602}" v="100" dt="2024-12-20T08:23:33.676"/>
  </p1510:revLst>
</p1510:revInfo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نمط فاتح 3 - تميي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النمط المتوسط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000" autoAdjust="0"/>
    <p:restoredTop sz="91245" autoAdjust="0"/>
  </p:normalViewPr>
  <p:slideViewPr>
    <p:cSldViewPr snapToGrid="0">
      <p:cViewPr varScale="1">
        <p:scale>
          <a:sx n="63" d="100"/>
          <a:sy n="63" d="100"/>
        </p:scale>
        <p:origin x="1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na60" userId="ae80ec9d-4522-47d7-927a-018c62d77689" providerId="ADAL" clId="{44DF26A6-E086-4142-9C7F-BEF6EFCBA602}"/>
    <pc:docChg chg="undo custSel addSld delSld modSld sldOrd">
      <pc:chgData name="muna60" userId="ae80ec9d-4522-47d7-927a-018c62d77689" providerId="ADAL" clId="{44DF26A6-E086-4142-9C7F-BEF6EFCBA602}" dt="2024-12-20T08:25:50.682" v="3834"/>
      <pc:docMkLst>
        <pc:docMk/>
      </pc:docMkLst>
      <pc:sldChg chg="addSp delSp modSp mod ord setBg addAnim delAnim">
        <pc:chgData name="muna60" userId="ae80ec9d-4522-47d7-927a-018c62d77689" providerId="ADAL" clId="{44DF26A6-E086-4142-9C7F-BEF6EFCBA602}" dt="2024-12-20T08:10:47.487" v="3808"/>
        <pc:sldMkLst>
          <pc:docMk/>
          <pc:sldMk cId="3053213487" sldId="256"/>
        </pc:sldMkLst>
        <pc:spChg chg="mod">
          <ac:chgData name="muna60" userId="ae80ec9d-4522-47d7-927a-018c62d77689" providerId="ADAL" clId="{44DF26A6-E086-4142-9C7F-BEF6EFCBA602}" dt="2024-12-17T09:18:32.845" v="2213" actId="14100"/>
          <ac:spMkLst>
            <pc:docMk/>
            <pc:sldMk cId="3053213487" sldId="256"/>
            <ac:spMk id="2" creationId="{BAA37CE5-A9D4-D889-FDCF-B339366C06F0}"/>
          </ac:spMkLst>
        </pc:spChg>
        <pc:spChg chg="mod">
          <ac:chgData name="muna60" userId="ae80ec9d-4522-47d7-927a-018c62d77689" providerId="ADAL" clId="{44DF26A6-E086-4142-9C7F-BEF6EFCBA602}" dt="2024-12-17T09:18:56.911" v="2216" actId="255"/>
          <ac:spMkLst>
            <pc:docMk/>
            <pc:sldMk cId="3053213487" sldId="256"/>
            <ac:spMk id="3" creationId="{EFCEA826-54E3-7292-313E-7FD630B684C3}"/>
          </ac:spMkLst>
        </pc:spChg>
        <pc:spChg chg="add">
          <ac:chgData name="muna60" userId="ae80ec9d-4522-47d7-927a-018c62d77689" providerId="ADAL" clId="{44DF26A6-E086-4142-9C7F-BEF6EFCBA602}" dt="2024-12-17T09:18:24.529" v="2211" actId="26606"/>
          <ac:spMkLst>
            <pc:docMk/>
            <pc:sldMk cId="3053213487" sldId="256"/>
            <ac:spMk id="64" creationId="{5A292AEA-2528-46C0-B426-95822B6141FB}"/>
          </ac:spMkLst>
        </pc:spChg>
        <pc:spChg chg="add">
          <ac:chgData name="muna60" userId="ae80ec9d-4522-47d7-927a-018c62d77689" providerId="ADAL" clId="{44DF26A6-E086-4142-9C7F-BEF6EFCBA602}" dt="2024-12-17T09:18:24.529" v="2211" actId="26606"/>
          <ac:spMkLst>
            <pc:docMk/>
            <pc:sldMk cId="3053213487" sldId="256"/>
            <ac:spMk id="65" creationId="{D8B7B198-E4DF-43CD-AD8C-199884323745}"/>
          </ac:spMkLst>
        </pc:spChg>
        <pc:spChg chg="add">
          <ac:chgData name="muna60" userId="ae80ec9d-4522-47d7-927a-018c62d77689" providerId="ADAL" clId="{44DF26A6-E086-4142-9C7F-BEF6EFCBA602}" dt="2024-12-17T09:18:24.529" v="2211" actId="26606"/>
          <ac:spMkLst>
            <pc:docMk/>
            <pc:sldMk cId="3053213487" sldId="256"/>
            <ac:spMk id="66" creationId="{2BE67753-EA0E-4819-8D22-0B6600CF7231}"/>
          </ac:spMkLst>
        </pc:spChg>
        <pc:grpChg chg="add">
          <ac:chgData name="muna60" userId="ae80ec9d-4522-47d7-927a-018c62d77689" providerId="ADAL" clId="{44DF26A6-E086-4142-9C7F-BEF6EFCBA602}" dt="2024-12-17T09:18:24.529" v="2211" actId="26606"/>
          <ac:grpSpMkLst>
            <pc:docMk/>
            <pc:sldMk cId="3053213487" sldId="256"/>
            <ac:grpSpMk id="67" creationId="{D76D63AC-0421-45EC-B383-E79A61A78C6B}"/>
          </ac:grpSpMkLst>
        </pc:grpChg>
        <pc:grpChg chg="add">
          <ac:chgData name="muna60" userId="ae80ec9d-4522-47d7-927a-018c62d77689" providerId="ADAL" clId="{44DF26A6-E086-4142-9C7F-BEF6EFCBA602}" dt="2024-12-17T09:18:24.529" v="2211" actId="26606"/>
          <ac:grpSpMkLst>
            <pc:docMk/>
            <pc:sldMk cId="3053213487" sldId="256"/>
            <ac:grpSpMk id="71" creationId="{87F87F1B-42BA-4AC7-A4E2-41544DDB2CE3}"/>
          </ac:grpSpMkLst>
        </pc:grpChg>
        <pc:grpChg chg="add">
          <ac:chgData name="muna60" userId="ae80ec9d-4522-47d7-927a-018c62d77689" providerId="ADAL" clId="{44DF26A6-E086-4142-9C7F-BEF6EFCBA602}" dt="2024-12-17T09:18:24.529" v="2211" actId="26606"/>
          <ac:grpSpMkLst>
            <pc:docMk/>
            <pc:sldMk cId="3053213487" sldId="256"/>
            <ac:grpSpMk id="73" creationId="{967346A5-7569-4F15-AB5D-BE3DADF192C0}"/>
          </ac:grpSpMkLst>
        </pc:grpChg>
      </pc:sldChg>
      <pc:sldChg chg="delSp del mod">
        <pc:chgData name="muna60" userId="ae80ec9d-4522-47d7-927a-018c62d77689" providerId="ADAL" clId="{44DF26A6-E086-4142-9C7F-BEF6EFCBA602}" dt="2024-12-17T06:22:38.136" v="803" actId="2696"/>
        <pc:sldMkLst>
          <pc:docMk/>
          <pc:sldMk cId="2804628694" sldId="257"/>
        </pc:sldMkLst>
      </pc:sldChg>
      <pc:sldChg chg="addSp delSp modSp del mod">
        <pc:chgData name="muna60" userId="ae80ec9d-4522-47d7-927a-018c62d77689" providerId="ADAL" clId="{44DF26A6-E086-4142-9C7F-BEF6EFCBA602}" dt="2024-12-17T09:13:42.156" v="2189" actId="2696"/>
        <pc:sldMkLst>
          <pc:docMk/>
          <pc:sldMk cId="2539181827" sldId="258"/>
        </pc:sldMkLst>
      </pc:sldChg>
      <pc:sldChg chg="addSp delSp modSp del mod ord setBg">
        <pc:chgData name="muna60" userId="ae80ec9d-4522-47d7-927a-018c62d77689" providerId="ADAL" clId="{44DF26A6-E086-4142-9C7F-BEF6EFCBA602}" dt="2024-12-17T09:36:36.523" v="2471" actId="2696"/>
        <pc:sldMkLst>
          <pc:docMk/>
          <pc:sldMk cId="4276975351" sldId="259"/>
        </pc:sldMkLst>
      </pc:sldChg>
      <pc:sldChg chg="addSp delSp modSp mod ord">
        <pc:chgData name="muna60" userId="ae80ec9d-4522-47d7-927a-018c62d77689" providerId="ADAL" clId="{44DF26A6-E086-4142-9C7F-BEF6EFCBA602}" dt="2024-12-20T06:48:37.692" v="3689"/>
        <pc:sldMkLst>
          <pc:docMk/>
          <pc:sldMk cId="29997962" sldId="260"/>
        </pc:sldMkLst>
        <pc:spChg chg="add mod">
          <ac:chgData name="muna60" userId="ae80ec9d-4522-47d7-927a-018c62d77689" providerId="ADAL" clId="{44DF26A6-E086-4142-9C7F-BEF6EFCBA602}" dt="2024-12-18T15:23:47.150" v="3246" actId="1076"/>
          <ac:spMkLst>
            <pc:docMk/>
            <pc:sldMk cId="29997962" sldId="260"/>
            <ac:spMk id="4" creationId="{E8686A65-32C8-DB03-7F19-C0D8646E508E}"/>
          </ac:spMkLst>
        </pc:spChg>
        <pc:graphicFrameChg chg="add mod modGraphic">
          <ac:chgData name="muna60" userId="ae80ec9d-4522-47d7-927a-018c62d77689" providerId="ADAL" clId="{44DF26A6-E086-4142-9C7F-BEF6EFCBA602}" dt="2024-12-18T15:23:55.170" v="3247" actId="1076"/>
          <ac:graphicFrameMkLst>
            <pc:docMk/>
            <pc:sldMk cId="29997962" sldId="260"/>
            <ac:graphicFrameMk id="2" creationId="{ED09A929-52BA-F670-3013-022FB4678644}"/>
          </ac:graphicFrameMkLst>
        </pc:graphicFrameChg>
      </pc:sldChg>
      <pc:sldChg chg="del">
        <pc:chgData name="muna60" userId="ae80ec9d-4522-47d7-927a-018c62d77689" providerId="ADAL" clId="{44DF26A6-E086-4142-9C7F-BEF6EFCBA602}" dt="2024-12-17T09:15:26.754" v="2194" actId="2696"/>
        <pc:sldMkLst>
          <pc:docMk/>
          <pc:sldMk cId="3853701650" sldId="261"/>
        </pc:sldMkLst>
      </pc:sldChg>
      <pc:sldChg chg="addSp modSp new mod setBg">
        <pc:chgData name="muna60" userId="ae80ec9d-4522-47d7-927a-018c62d77689" providerId="ADAL" clId="{44DF26A6-E086-4142-9C7F-BEF6EFCBA602}" dt="2024-12-18T14:48:38.289" v="2504" actId="14100"/>
        <pc:sldMkLst>
          <pc:docMk/>
          <pc:sldMk cId="2040028079" sldId="262"/>
        </pc:sldMkLst>
        <pc:spChg chg="mod">
          <ac:chgData name="muna60" userId="ae80ec9d-4522-47d7-927a-018c62d77689" providerId="ADAL" clId="{44DF26A6-E086-4142-9C7F-BEF6EFCBA602}" dt="2024-12-18T14:48:38.289" v="2504" actId="14100"/>
          <ac:spMkLst>
            <pc:docMk/>
            <pc:sldMk cId="2040028079" sldId="262"/>
            <ac:spMk id="2" creationId="{5D392E74-708E-B4E7-8F40-D070C640A406}"/>
          </ac:spMkLst>
        </pc:spChg>
        <pc:spChg chg="mod">
          <ac:chgData name="muna60" userId="ae80ec9d-4522-47d7-927a-018c62d77689" providerId="ADAL" clId="{44DF26A6-E086-4142-9C7F-BEF6EFCBA602}" dt="2024-12-18T14:48:12.871" v="2500" actId="14100"/>
          <ac:spMkLst>
            <pc:docMk/>
            <pc:sldMk cId="2040028079" sldId="262"/>
            <ac:spMk id="3" creationId="{930998E6-FB12-A16A-F9FE-116C4FABC0F0}"/>
          </ac:spMkLst>
        </pc:spChg>
        <pc:spChg chg="add">
          <ac:chgData name="muna60" userId="ae80ec9d-4522-47d7-927a-018c62d77689" providerId="ADAL" clId="{44DF26A6-E086-4142-9C7F-BEF6EFCBA602}" dt="2024-12-17T09:19:48.027" v="2217" actId="26606"/>
          <ac:spMkLst>
            <pc:docMk/>
            <pc:sldMk cId="2040028079" sldId="262"/>
            <ac:spMk id="8" creationId="{327D73B4-9F5C-4A64-A179-51B9500CB8B5}"/>
          </ac:spMkLst>
        </pc:spChg>
        <pc:spChg chg="add">
          <ac:chgData name="muna60" userId="ae80ec9d-4522-47d7-927a-018c62d77689" providerId="ADAL" clId="{44DF26A6-E086-4142-9C7F-BEF6EFCBA602}" dt="2024-12-17T09:19:48.027" v="2217" actId="26606"/>
          <ac:spMkLst>
            <pc:docMk/>
            <pc:sldMk cId="2040028079" sldId="262"/>
            <ac:spMk id="10" creationId="{C1F06963-6374-4B48-844F-071A9BAAAE02}"/>
          </ac:spMkLst>
        </pc:spChg>
        <pc:spChg chg="add">
          <ac:chgData name="muna60" userId="ae80ec9d-4522-47d7-927a-018c62d77689" providerId="ADAL" clId="{44DF26A6-E086-4142-9C7F-BEF6EFCBA602}" dt="2024-12-17T09:19:48.027" v="2217" actId="26606"/>
          <ac:spMkLst>
            <pc:docMk/>
            <pc:sldMk cId="2040028079" sldId="262"/>
            <ac:spMk id="12" creationId="{6CB927A4-E432-4310-9CD5-E89FF5063179}"/>
          </ac:spMkLst>
        </pc:spChg>
        <pc:spChg chg="add">
          <ac:chgData name="muna60" userId="ae80ec9d-4522-47d7-927a-018c62d77689" providerId="ADAL" clId="{44DF26A6-E086-4142-9C7F-BEF6EFCBA602}" dt="2024-12-17T09:19:48.027" v="2217" actId="26606"/>
          <ac:spMkLst>
            <pc:docMk/>
            <pc:sldMk cId="2040028079" sldId="262"/>
            <ac:spMk id="14" creationId="{1453BF6C-B012-48B7-B4E8-6D7AC7C27D02}"/>
          </ac:spMkLst>
        </pc:spChg>
        <pc:spChg chg="add">
          <ac:chgData name="muna60" userId="ae80ec9d-4522-47d7-927a-018c62d77689" providerId="ADAL" clId="{44DF26A6-E086-4142-9C7F-BEF6EFCBA602}" dt="2024-12-17T09:19:48.027" v="2217" actId="26606"/>
          <ac:spMkLst>
            <pc:docMk/>
            <pc:sldMk cId="2040028079" sldId="262"/>
            <ac:spMk id="16" creationId="{E3020543-B24B-4EC4-8FFC-8DD88EEA91A8}"/>
          </ac:spMkLst>
        </pc:spChg>
        <pc:cxnChg chg="add">
          <ac:chgData name="muna60" userId="ae80ec9d-4522-47d7-927a-018c62d77689" providerId="ADAL" clId="{44DF26A6-E086-4142-9C7F-BEF6EFCBA602}" dt="2024-12-17T09:19:48.027" v="2217" actId="26606"/>
          <ac:cxnSpMkLst>
            <pc:docMk/>
            <pc:sldMk cId="2040028079" sldId="262"/>
            <ac:cxnSpMk id="18" creationId="{C49DA8F6-BCC1-4447-B54C-57856834B94B}"/>
          </ac:cxnSpMkLst>
        </pc:cxnChg>
      </pc:sldChg>
      <pc:sldChg chg="addSp delSp modSp new mod setBg">
        <pc:chgData name="muna60" userId="ae80ec9d-4522-47d7-927a-018c62d77689" providerId="ADAL" clId="{44DF26A6-E086-4142-9C7F-BEF6EFCBA602}" dt="2024-12-18T14:47:51.426" v="2497" actId="20577"/>
        <pc:sldMkLst>
          <pc:docMk/>
          <pc:sldMk cId="1125557575" sldId="263"/>
        </pc:sldMkLst>
        <pc:spChg chg="mod">
          <ac:chgData name="muna60" userId="ae80ec9d-4522-47d7-927a-018c62d77689" providerId="ADAL" clId="{44DF26A6-E086-4142-9C7F-BEF6EFCBA602}" dt="2024-12-17T09:24:41.079" v="2233" actId="26606"/>
          <ac:spMkLst>
            <pc:docMk/>
            <pc:sldMk cId="1125557575" sldId="263"/>
            <ac:spMk id="2" creationId="{2CF84CA6-7B07-B369-F32F-40B273E3CE4F}"/>
          </ac:spMkLst>
        </pc:spChg>
        <pc:graphicFrameChg chg="add mod modGraphic">
          <ac:chgData name="muna60" userId="ae80ec9d-4522-47d7-927a-018c62d77689" providerId="ADAL" clId="{44DF26A6-E086-4142-9C7F-BEF6EFCBA602}" dt="2024-12-18T14:47:51.426" v="2497" actId="20577"/>
          <ac:graphicFrameMkLst>
            <pc:docMk/>
            <pc:sldMk cId="1125557575" sldId="263"/>
            <ac:graphicFrameMk id="5" creationId="{40C6275D-4A1D-ACD6-C22E-DC78FAF54D1B}"/>
          </ac:graphicFrameMkLst>
        </pc:graphicFrameChg>
      </pc:sldChg>
      <pc:sldChg chg="addSp delSp modSp new mod setBg">
        <pc:chgData name="muna60" userId="ae80ec9d-4522-47d7-927a-018c62d77689" providerId="ADAL" clId="{44DF26A6-E086-4142-9C7F-BEF6EFCBA602}" dt="2024-12-20T06:26:10.364" v="3320" actId="20577"/>
        <pc:sldMkLst>
          <pc:docMk/>
          <pc:sldMk cId="362659740" sldId="264"/>
        </pc:sldMkLst>
        <pc:spChg chg="mod">
          <ac:chgData name="muna60" userId="ae80ec9d-4522-47d7-927a-018c62d77689" providerId="ADAL" clId="{44DF26A6-E086-4142-9C7F-BEF6EFCBA602}" dt="2024-12-20T06:26:10.364" v="3320" actId="20577"/>
          <ac:spMkLst>
            <pc:docMk/>
            <pc:sldMk cId="362659740" sldId="264"/>
            <ac:spMk id="3" creationId="{86E7FF8A-6937-74DF-4651-2347C1CD9297}"/>
          </ac:spMkLst>
        </pc:spChg>
        <pc:spChg chg="add">
          <ac:chgData name="muna60" userId="ae80ec9d-4522-47d7-927a-018c62d77689" providerId="ADAL" clId="{44DF26A6-E086-4142-9C7F-BEF6EFCBA602}" dt="2024-12-17T09:34:17.179" v="2461" actId="26606"/>
          <ac:spMkLst>
            <pc:docMk/>
            <pc:sldMk cId="362659740" sldId="264"/>
            <ac:spMk id="33" creationId="{AC477752-ACCA-41C1-9B1D-D0CED1F9CBDD}"/>
          </ac:spMkLst>
        </pc:spChg>
      </pc:sldChg>
      <pc:sldChg chg="new del">
        <pc:chgData name="muna60" userId="ae80ec9d-4522-47d7-927a-018c62d77689" providerId="ADAL" clId="{44DF26A6-E086-4142-9C7F-BEF6EFCBA602}" dt="2024-12-17T06:23:38.907" v="805" actId="2696"/>
        <pc:sldMkLst>
          <pc:docMk/>
          <pc:sldMk cId="592440747" sldId="265"/>
        </pc:sldMkLst>
      </pc:sldChg>
      <pc:sldChg chg="new del">
        <pc:chgData name="muna60" userId="ae80ec9d-4522-47d7-927a-018c62d77689" providerId="ADAL" clId="{44DF26A6-E086-4142-9C7F-BEF6EFCBA602}" dt="2024-12-17T06:23:51.124" v="807" actId="2696"/>
        <pc:sldMkLst>
          <pc:docMk/>
          <pc:sldMk cId="705917963" sldId="265"/>
        </pc:sldMkLst>
      </pc:sldChg>
      <pc:sldChg chg="addSp delSp modSp new del mod">
        <pc:chgData name="muna60" userId="ae80ec9d-4522-47d7-927a-018c62d77689" providerId="ADAL" clId="{44DF26A6-E086-4142-9C7F-BEF6EFCBA602}" dt="2024-12-17T09:15:31.735" v="2195" actId="2696"/>
        <pc:sldMkLst>
          <pc:docMk/>
          <pc:sldMk cId="3504035255" sldId="265"/>
        </pc:sldMkLst>
      </pc:sldChg>
      <pc:sldChg chg="addSp delSp modSp new mod ord setBg">
        <pc:chgData name="muna60" userId="ae80ec9d-4522-47d7-927a-018c62d77689" providerId="ADAL" clId="{44DF26A6-E086-4142-9C7F-BEF6EFCBA602}" dt="2024-12-18T15:25:05.810" v="3249"/>
        <pc:sldMkLst>
          <pc:docMk/>
          <pc:sldMk cId="819110559" sldId="266"/>
        </pc:sldMkLst>
        <pc:spChg chg="mod">
          <ac:chgData name="muna60" userId="ae80ec9d-4522-47d7-927a-018c62d77689" providerId="ADAL" clId="{44DF26A6-E086-4142-9C7F-BEF6EFCBA602}" dt="2024-12-17T06:34:16.619" v="850" actId="26606"/>
          <ac:spMkLst>
            <pc:docMk/>
            <pc:sldMk cId="819110559" sldId="266"/>
            <ac:spMk id="2" creationId="{B9CD3C9E-2142-37FF-CA1D-97EA144A569C}"/>
          </ac:spMkLst>
        </pc:spChg>
        <pc:spChg chg="add">
          <ac:chgData name="muna60" userId="ae80ec9d-4522-47d7-927a-018c62d77689" providerId="ADAL" clId="{44DF26A6-E086-4142-9C7F-BEF6EFCBA602}" dt="2024-12-17T06:34:16.619" v="850" actId="26606"/>
          <ac:spMkLst>
            <pc:docMk/>
            <pc:sldMk cId="819110559" sldId="266"/>
            <ac:spMk id="10" creationId="{D4771268-CB57-404A-9271-370EB28F6090}"/>
          </ac:spMkLst>
        </pc:spChg>
        <pc:picChg chg="add mod ord">
          <ac:chgData name="muna60" userId="ae80ec9d-4522-47d7-927a-018c62d77689" providerId="ADAL" clId="{44DF26A6-E086-4142-9C7F-BEF6EFCBA602}" dt="2024-12-18T14:49:15.459" v="2510" actId="14100"/>
          <ac:picMkLst>
            <pc:docMk/>
            <pc:sldMk cId="819110559" sldId="266"/>
            <ac:picMk id="5" creationId="{61AB18F8-961B-ECB9-2323-A8D6A067FD04}"/>
          </ac:picMkLst>
        </pc:picChg>
      </pc:sldChg>
      <pc:sldChg chg="addSp delSp modSp new mod setBg">
        <pc:chgData name="muna60" userId="ae80ec9d-4522-47d7-927a-018c62d77689" providerId="ADAL" clId="{44DF26A6-E086-4142-9C7F-BEF6EFCBA602}" dt="2024-12-18T14:49:27.109" v="2512" actId="14100"/>
        <pc:sldMkLst>
          <pc:docMk/>
          <pc:sldMk cId="2708692293" sldId="267"/>
        </pc:sldMkLst>
        <pc:spChg chg="mod">
          <ac:chgData name="muna60" userId="ae80ec9d-4522-47d7-927a-018c62d77689" providerId="ADAL" clId="{44DF26A6-E086-4142-9C7F-BEF6EFCBA602}" dt="2024-12-17T06:33:54.032" v="848" actId="26606"/>
          <ac:spMkLst>
            <pc:docMk/>
            <pc:sldMk cId="2708692293" sldId="267"/>
            <ac:spMk id="2" creationId="{5DD842A6-66B1-C35D-4FB4-3FD37F541FF5}"/>
          </ac:spMkLst>
        </pc:spChg>
        <pc:spChg chg="add">
          <ac:chgData name="muna60" userId="ae80ec9d-4522-47d7-927a-018c62d77689" providerId="ADAL" clId="{44DF26A6-E086-4142-9C7F-BEF6EFCBA602}" dt="2024-12-17T06:33:54.032" v="848" actId="26606"/>
          <ac:spMkLst>
            <pc:docMk/>
            <pc:sldMk cId="2708692293" sldId="267"/>
            <ac:spMk id="14" creationId="{D4771268-CB57-404A-9271-370EB28F6090}"/>
          </ac:spMkLst>
        </pc:spChg>
        <pc:picChg chg="add mod ord">
          <ac:chgData name="muna60" userId="ae80ec9d-4522-47d7-927a-018c62d77689" providerId="ADAL" clId="{44DF26A6-E086-4142-9C7F-BEF6EFCBA602}" dt="2024-12-18T14:49:27.109" v="2512" actId="14100"/>
          <ac:picMkLst>
            <pc:docMk/>
            <pc:sldMk cId="2708692293" sldId="267"/>
            <ac:picMk id="9" creationId="{18770D5E-E874-0151-54AF-8998FEDBB554}"/>
          </ac:picMkLst>
        </pc:picChg>
      </pc:sldChg>
      <pc:sldChg chg="addSp delSp modSp new mod setBg">
        <pc:chgData name="muna60" userId="ae80ec9d-4522-47d7-927a-018c62d77689" providerId="ADAL" clId="{44DF26A6-E086-4142-9C7F-BEF6EFCBA602}" dt="2024-12-18T14:50:00.119" v="2515" actId="20577"/>
        <pc:sldMkLst>
          <pc:docMk/>
          <pc:sldMk cId="1076635028" sldId="268"/>
        </pc:sldMkLst>
        <pc:spChg chg="mod">
          <ac:chgData name="muna60" userId="ae80ec9d-4522-47d7-927a-018c62d77689" providerId="ADAL" clId="{44DF26A6-E086-4142-9C7F-BEF6EFCBA602}" dt="2024-12-18T14:50:00.119" v="2515" actId="20577"/>
          <ac:spMkLst>
            <pc:docMk/>
            <pc:sldMk cId="1076635028" sldId="268"/>
            <ac:spMk id="2" creationId="{82E69FDA-F80D-0C0A-21A1-8CC7521981FF}"/>
          </ac:spMkLst>
        </pc:spChg>
        <pc:spChg chg="add">
          <ac:chgData name="muna60" userId="ae80ec9d-4522-47d7-927a-018c62d77689" providerId="ADAL" clId="{44DF26A6-E086-4142-9C7F-BEF6EFCBA602}" dt="2024-12-17T06:35:59.799" v="854" actId="26606"/>
          <ac:spMkLst>
            <pc:docMk/>
            <pc:sldMk cId="1076635028" sldId="268"/>
            <ac:spMk id="10" creationId="{D4771268-CB57-404A-9271-370EB28F6090}"/>
          </ac:spMkLst>
        </pc:spChg>
        <pc:picChg chg="add mod ord">
          <ac:chgData name="muna60" userId="ae80ec9d-4522-47d7-927a-018c62d77689" providerId="ADAL" clId="{44DF26A6-E086-4142-9C7F-BEF6EFCBA602}" dt="2024-12-17T06:36:20.496" v="859" actId="14100"/>
          <ac:picMkLst>
            <pc:docMk/>
            <pc:sldMk cId="1076635028" sldId="268"/>
            <ac:picMk id="5" creationId="{3B90D86F-FCE5-C5B5-D0BC-CF2597447396}"/>
          </ac:picMkLst>
        </pc:picChg>
      </pc:sldChg>
      <pc:sldChg chg="addSp delSp modSp new mod ord setBg">
        <pc:chgData name="muna60" userId="ae80ec9d-4522-47d7-927a-018c62d77689" providerId="ADAL" clId="{44DF26A6-E086-4142-9C7F-BEF6EFCBA602}" dt="2024-12-18T15:32:17.953" v="3283"/>
        <pc:sldMkLst>
          <pc:docMk/>
          <pc:sldMk cId="1187843931" sldId="269"/>
        </pc:sldMkLst>
        <pc:spChg chg="mod">
          <ac:chgData name="muna60" userId="ae80ec9d-4522-47d7-927a-018c62d77689" providerId="ADAL" clId="{44DF26A6-E086-4142-9C7F-BEF6EFCBA602}" dt="2024-12-17T06:37:50.431" v="863" actId="26606"/>
          <ac:spMkLst>
            <pc:docMk/>
            <pc:sldMk cId="1187843931" sldId="269"/>
            <ac:spMk id="2" creationId="{3E7F4FF4-FA85-B12C-CAF6-6F685B9F9631}"/>
          </ac:spMkLst>
        </pc:spChg>
        <pc:spChg chg="add">
          <ac:chgData name="muna60" userId="ae80ec9d-4522-47d7-927a-018c62d77689" providerId="ADAL" clId="{44DF26A6-E086-4142-9C7F-BEF6EFCBA602}" dt="2024-12-17T06:37:50.431" v="863" actId="26606"/>
          <ac:spMkLst>
            <pc:docMk/>
            <pc:sldMk cId="1187843931" sldId="269"/>
            <ac:spMk id="10" creationId="{D4771268-CB57-404A-9271-370EB28F6090}"/>
          </ac:spMkLst>
        </pc:spChg>
        <pc:picChg chg="add mod ord">
          <ac:chgData name="muna60" userId="ae80ec9d-4522-47d7-927a-018c62d77689" providerId="ADAL" clId="{44DF26A6-E086-4142-9C7F-BEF6EFCBA602}" dt="2024-12-17T06:38:10.757" v="868" actId="14100"/>
          <ac:picMkLst>
            <pc:docMk/>
            <pc:sldMk cId="1187843931" sldId="269"/>
            <ac:picMk id="5" creationId="{36C76FF9-AB05-E673-3B2B-9C282B0EA9FA}"/>
          </ac:picMkLst>
        </pc:picChg>
      </pc:sldChg>
      <pc:sldChg chg="addSp delSp modSp new mod setBg">
        <pc:chgData name="muna60" userId="ae80ec9d-4522-47d7-927a-018c62d77689" providerId="ADAL" clId="{44DF26A6-E086-4142-9C7F-BEF6EFCBA602}" dt="2024-12-17T06:39:21.633" v="876" actId="14100"/>
        <pc:sldMkLst>
          <pc:docMk/>
          <pc:sldMk cId="1346095217" sldId="270"/>
        </pc:sldMkLst>
        <pc:spChg chg="mod">
          <ac:chgData name="muna60" userId="ae80ec9d-4522-47d7-927a-018c62d77689" providerId="ADAL" clId="{44DF26A6-E086-4142-9C7F-BEF6EFCBA602}" dt="2024-12-17T06:39:09.423" v="872" actId="26606"/>
          <ac:spMkLst>
            <pc:docMk/>
            <pc:sldMk cId="1346095217" sldId="270"/>
            <ac:spMk id="2" creationId="{5F70EEA1-8953-A2A3-0D60-66395A1A1BCB}"/>
          </ac:spMkLst>
        </pc:spChg>
        <pc:spChg chg="add">
          <ac:chgData name="muna60" userId="ae80ec9d-4522-47d7-927a-018c62d77689" providerId="ADAL" clId="{44DF26A6-E086-4142-9C7F-BEF6EFCBA602}" dt="2024-12-17T06:39:09.423" v="872" actId="26606"/>
          <ac:spMkLst>
            <pc:docMk/>
            <pc:sldMk cId="1346095217" sldId="270"/>
            <ac:spMk id="10" creationId="{D4771268-CB57-404A-9271-370EB28F6090}"/>
          </ac:spMkLst>
        </pc:spChg>
        <pc:picChg chg="add mod ord">
          <ac:chgData name="muna60" userId="ae80ec9d-4522-47d7-927a-018c62d77689" providerId="ADAL" clId="{44DF26A6-E086-4142-9C7F-BEF6EFCBA602}" dt="2024-12-17T06:39:21.633" v="876" actId="14100"/>
          <ac:picMkLst>
            <pc:docMk/>
            <pc:sldMk cId="1346095217" sldId="270"/>
            <ac:picMk id="5" creationId="{5AFE07EE-AED9-420B-3157-1AED26DB165A}"/>
          </ac:picMkLst>
        </pc:picChg>
      </pc:sldChg>
      <pc:sldChg chg="addSp delSp modSp new mod ord setBg">
        <pc:chgData name="muna60" userId="ae80ec9d-4522-47d7-927a-018c62d77689" providerId="ADAL" clId="{44DF26A6-E086-4142-9C7F-BEF6EFCBA602}" dt="2024-12-20T08:25:39.360" v="3832"/>
        <pc:sldMkLst>
          <pc:docMk/>
          <pc:sldMk cId="1520417245" sldId="271"/>
        </pc:sldMkLst>
        <pc:spChg chg="mod">
          <ac:chgData name="muna60" userId="ae80ec9d-4522-47d7-927a-018c62d77689" providerId="ADAL" clId="{44DF26A6-E086-4142-9C7F-BEF6EFCBA602}" dt="2024-12-17T09:26:51.889" v="2252" actId="20577"/>
          <ac:spMkLst>
            <pc:docMk/>
            <pc:sldMk cId="1520417245" sldId="271"/>
            <ac:spMk id="2" creationId="{3E9335D0-838D-CD9F-518D-492F7575DAE3}"/>
          </ac:spMkLst>
        </pc:spChg>
        <pc:spChg chg="add mod">
          <ac:chgData name="muna60" userId="ae80ec9d-4522-47d7-927a-018c62d77689" providerId="ADAL" clId="{44DF26A6-E086-4142-9C7F-BEF6EFCBA602}" dt="2024-12-17T09:26:12.365" v="2243" actId="14100"/>
          <ac:spMkLst>
            <pc:docMk/>
            <pc:sldMk cId="1520417245" sldId="271"/>
            <ac:spMk id="11" creationId="{F9AA2EF2-7777-9A63-71C0-2E540C352C47}"/>
          </ac:spMkLst>
        </pc:spChg>
        <pc:spChg chg="add">
          <ac:chgData name="muna60" userId="ae80ec9d-4522-47d7-927a-018c62d77689" providerId="ADAL" clId="{44DF26A6-E086-4142-9C7F-BEF6EFCBA602}" dt="2024-12-17T08:52:22.975" v="2081" actId="26606"/>
          <ac:spMkLst>
            <pc:docMk/>
            <pc:sldMk cId="1520417245" sldId="271"/>
            <ac:spMk id="16" creationId="{C2554CA6-288E-4202-BC52-2E5A8F0C0AED}"/>
          </ac:spMkLst>
        </pc:spChg>
        <pc:spChg chg="add">
          <ac:chgData name="muna60" userId="ae80ec9d-4522-47d7-927a-018c62d77689" providerId="ADAL" clId="{44DF26A6-E086-4142-9C7F-BEF6EFCBA602}" dt="2024-12-17T08:52:22.975" v="2081" actId="26606"/>
          <ac:spMkLst>
            <pc:docMk/>
            <pc:sldMk cId="1520417245" sldId="271"/>
            <ac:spMk id="18" creationId="{B10BB131-AC8E-4A8E-A5D1-36260F720C3B}"/>
          </ac:spMkLst>
        </pc:spChg>
        <pc:spChg chg="add">
          <ac:chgData name="muna60" userId="ae80ec9d-4522-47d7-927a-018c62d77689" providerId="ADAL" clId="{44DF26A6-E086-4142-9C7F-BEF6EFCBA602}" dt="2024-12-17T08:52:22.975" v="2081" actId="26606"/>
          <ac:spMkLst>
            <pc:docMk/>
            <pc:sldMk cId="1520417245" sldId="271"/>
            <ac:spMk id="20" creationId="{5B7778FC-632E-4DCA-A7CB-0D7731CCF970}"/>
          </ac:spMkLst>
        </pc:spChg>
        <pc:spChg chg="add">
          <ac:chgData name="muna60" userId="ae80ec9d-4522-47d7-927a-018c62d77689" providerId="ADAL" clId="{44DF26A6-E086-4142-9C7F-BEF6EFCBA602}" dt="2024-12-17T08:52:22.975" v="2081" actId="26606"/>
          <ac:spMkLst>
            <pc:docMk/>
            <pc:sldMk cId="1520417245" sldId="271"/>
            <ac:spMk id="22" creationId="{FA23A907-97FB-4A8F-880A-DD77401C4296}"/>
          </ac:spMkLst>
        </pc:spChg>
      </pc:sldChg>
      <pc:sldChg chg="addSp delSp modSp new mod ord setBg">
        <pc:chgData name="muna60" userId="ae80ec9d-4522-47d7-927a-018c62d77689" providerId="ADAL" clId="{44DF26A6-E086-4142-9C7F-BEF6EFCBA602}" dt="2024-12-18T14:54:17.512" v="2551" actId="1076"/>
        <pc:sldMkLst>
          <pc:docMk/>
          <pc:sldMk cId="794529676" sldId="272"/>
        </pc:sldMkLst>
        <pc:spChg chg="mod">
          <ac:chgData name="muna60" userId="ae80ec9d-4522-47d7-927a-018c62d77689" providerId="ADAL" clId="{44DF26A6-E086-4142-9C7F-BEF6EFCBA602}" dt="2024-12-17T09:27:57.666" v="2264" actId="122"/>
          <ac:spMkLst>
            <pc:docMk/>
            <pc:sldMk cId="794529676" sldId="272"/>
            <ac:spMk id="2" creationId="{7C0DCDEC-8081-C379-7153-B76B06DE2CBC}"/>
          </ac:spMkLst>
        </pc:spChg>
        <pc:spChg chg="add mod ord">
          <ac:chgData name="muna60" userId="ae80ec9d-4522-47d7-927a-018c62d77689" providerId="ADAL" clId="{44DF26A6-E086-4142-9C7F-BEF6EFCBA602}" dt="2024-12-18T14:54:17.512" v="2551" actId="1076"/>
          <ac:spMkLst>
            <pc:docMk/>
            <pc:sldMk cId="794529676" sldId="272"/>
            <ac:spMk id="14" creationId="{C915B07C-74E3-859B-57C6-67BF655E110F}"/>
          </ac:spMkLst>
        </pc:spChg>
        <pc:spChg chg="add">
          <ac:chgData name="muna60" userId="ae80ec9d-4522-47d7-927a-018c62d77689" providerId="ADAL" clId="{44DF26A6-E086-4142-9C7F-BEF6EFCBA602}" dt="2024-12-17T07:15:13" v="1624" actId="26606"/>
          <ac:spMkLst>
            <pc:docMk/>
            <pc:sldMk cId="794529676" sldId="272"/>
            <ac:spMk id="36" creationId="{004A8AE1-9605-41DC-920F-A4B8E8F2391D}"/>
          </ac:spMkLst>
        </pc:spChg>
        <pc:spChg chg="add">
          <ac:chgData name="muna60" userId="ae80ec9d-4522-47d7-927a-018c62d77689" providerId="ADAL" clId="{44DF26A6-E086-4142-9C7F-BEF6EFCBA602}" dt="2024-12-17T07:15:13" v="1624" actId="26606"/>
          <ac:spMkLst>
            <pc:docMk/>
            <pc:sldMk cId="794529676" sldId="272"/>
            <ac:spMk id="38" creationId="{5B7778FC-632E-4DCA-A7CB-0D7731CCF970}"/>
          </ac:spMkLst>
        </pc:spChg>
        <pc:spChg chg="add">
          <ac:chgData name="muna60" userId="ae80ec9d-4522-47d7-927a-018c62d77689" providerId="ADAL" clId="{44DF26A6-E086-4142-9C7F-BEF6EFCBA602}" dt="2024-12-17T07:15:13" v="1624" actId="26606"/>
          <ac:spMkLst>
            <pc:docMk/>
            <pc:sldMk cId="794529676" sldId="272"/>
            <ac:spMk id="40" creationId="{B10BB131-AC8E-4A8E-A5D1-36260F720C3B}"/>
          </ac:spMkLst>
        </pc:spChg>
        <pc:spChg chg="add">
          <ac:chgData name="muna60" userId="ae80ec9d-4522-47d7-927a-018c62d77689" providerId="ADAL" clId="{44DF26A6-E086-4142-9C7F-BEF6EFCBA602}" dt="2024-12-17T07:15:13" v="1624" actId="26606"/>
          <ac:spMkLst>
            <pc:docMk/>
            <pc:sldMk cId="794529676" sldId="272"/>
            <ac:spMk id="42" creationId="{FA23A907-97FB-4A8F-880A-DD77401C4296}"/>
          </ac:spMkLst>
        </pc:spChg>
        <pc:picChg chg="add mod ord">
          <ac:chgData name="muna60" userId="ae80ec9d-4522-47d7-927a-018c62d77689" providerId="ADAL" clId="{44DF26A6-E086-4142-9C7F-BEF6EFCBA602}" dt="2024-12-17T06:58:10.846" v="1018" actId="26606"/>
          <ac:picMkLst>
            <pc:docMk/>
            <pc:sldMk cId="794529676" sldId="272"/>
            <ac:picMk id="9" creationId="{58D68D6E-7B8C-D6D0-2380-AB059265F08A}"/>
          </ac:picMkLst>
        </pc:picChg>
      </pc:sldChg>
      <pc:sldChg chg="addSp delSp modSp new mod ord setBg">
        <pc:chgData name="muna60" userId="ae80ec9d-4522-47d7-927a-018c62d77689" providerId="ADAL" clId="{44DF26A6-E086-4142-9C7F-BEF6EFCBA602}" dt="2024-12-20T08:25:50.682" v="3834"/>
        <pc:sldMkLst>
          <pc:docMk/>
          <pc:sldMk cId="3804497568" sldId="273"/>
        </pc:sldMkLst>
        <pc:spChg chg="mod">
          <ac:chgData name="muna60" userId="ae80ec9d-4522-47d7-927a-018c62d77689" providerId="ADAL" clId="{44DF26A6-E086-4142-9C7F-BEF6EFCBA602}" dt="2024-12-18T14:51:08.041" v="2529" actId="14100"/>
          <ac:spMkLst>
            <pc:docMk/>
            <pc:sldMk cId="3804497568" sldId="273"/>
            <ac:spMk id="2" creationId="{DE24720B-5CE7-75E1-7227-CC6F76FAB959}"/>
          </ac:spMkLst>
        </pc:spChg>
        <pc:spChg chg="add">
          <ac:chgData name="muna60" userId="ae80ec9d-4522-47d7-927a-018c62d77689" providerId="ADAL" clId="{44DF26A6-E086-4142-9C7F-BEF6EFCBA602}" dt="2024-12-17T06:49:30.818" v="916" actId="26606"/>
          <ac:spMkLst>
            <pc:docMk/>
            <pc:sldMk cId="3804497568" sldId="273"/>
            <ac:spMk id="10" creationId="{D4771268-CB57-404A-9271-370EB28F6090}"/>
          </ac:spMkLst>
        </pc:spChg>
        <pc:picChg chg="add mod ord">
          <ac:chgData name="muna60" userId="ae80ec9d-4522-47d7-927a-018c62d77689" providerId="ADAL" clId="{44DF26A6-E086-4142-9C7F-BEF6EFCBA602}" dt="2024-12-17T06:49:40.884" v="919" actId="14100"/>
          <ac:picMkLst>
            <pc:docMk/>
            <pc:sldMk cId="3804497568" sldId="273"/>
            <ac:picMk id="5" creationId="{A5F831EA-C6EF-8FCC-AAA0-CEEC49195400}"/>
          </ac:picMkLst>
        </pc:picChg>
      </pc:sldChg>
      <pc:sldChg chg="new del">
        <pc:chgData name="muna60" userId="ae80ec9d-4522-47d7-927a-018c62d77689" providerId="ADAL" clId="{44DF26A6-E086-4142-9C7F-BEF6EFCBA602}" dt="2024-12-17T06:52:14.027" v="968" actId="2696"/>
        <pc:sldMkLst>
          <pc:docMk/>
          <pc:sldMk cId="3548341571" sldId="274"/>
        </pc:sldMkLst>
      </pc:sldChg>
      <pc:sldChg chg="addSp delSp modSp new mod setBg">
        <pc:chgData name="muna60" userId="ae80ec9d-4522-47d7-927a-018c62d77689" providerId="ADAL" clId="{44DF26A6-E086-4142-9C7F-BEF6EFCBA602}" dt="2024-12-18T14:51:38.248" v="2536" actId="14100"/>
        <pc:sldMkLst>
          <pc:docMk/>
          <pc:sldMk cId="541127544" sldId="275"/>
        </pc:sldMkLst>
        <pc:spChg chg="mod">
          <ac:chgData name="muna60" userId="ae80ec9d-4522-47d7-927a-018c62d77689" providerId="ADAL" clId="{44DF26A6-E086-4142-9C7F-BEF6EFCBA602}" dt="2024-12-18T14:51:25.895" v="2533" actId="20577"/>
          <ac:spMkLst>
            <pc:docMk/>
            <pc:sldMk cId="541127544" sldId="275"/>
            <ac:spMk id="2" creationId="{F0AE2A37-AC9D-DC93-C7E2-9B03724A5032}"/>
          </ac:spMkLst>
        </pc:spChg>
        <pc:spChg chg="add">
          <ac:chgData name="muna60" userId="ae80ec9d-4522-47d7-927a-018c62d77689" providerId="ADAL" clId="{44DF26A6-E086-4142-9C7F-BEF6EFCBA602}" dt="2024-12-17T06:50:32.712" v="940" actId="26606"/>
          <ac:spMkLst>
            <pc:docMk/>
            <pc:sldMk cId="541127544" sldId="275"/>
            <ac:spMk id="10" creationId="{D4771268-CB57-404A-9271-370EB28F6090}"/>
          </ac:spMkLst>
        </pc:spChg>
        <pc:picChg chg="add mod ord">
          <ac:chgData name="muna60" userId="ae80ec9d-4522-47d7-927a-018c62d77689" providerId="ADAL" clId="{44DF26A6-E086-4142-9C7F-BEF6EFCBA602}" dt="2024-12-18T14:51:38.248" v="2536" actId="14100"/>
          <ac:picMkLst>
            <pc:docMk/>
            <pc:sldMk cId="541127544" sldId="275"/>
            <ac:picMk id="5" creationId="{EE058111-48CD-367E-4699-B4040094E6B4}"/>
          </ac:picMkLst>
        </pc:picChg>
      </pc:sldChg>
      <pc:sldChg chg="addSp delSp modSp new mod ord setBg">
        <pc:chgData name="muna60" userId="ae80ec9d-4522-47d7-927a-018c62d77689" providerId="ADAL" clId="{44DF26A6-E086-4142-9C7F-BEF6EFCBA602}" dt="2024-12-20T07:14:34.861" v="3728"/>
        <pc:sldMkLst>
          <pc:docMk/>
          <pc:sldMk cId="72474993" sldId="276"/>
        </pc:sldMkLst>
        <pc:spChg chg="mod">
          <ac:chgData name="muna60" userId="ae80ec9d-4522-47d7-927a-018c62d77689" providerId="ADAL" clId="{44DF26A6-E086-4142-9C7F-BEF6EFCBA602}" dt="2024-12-18T14:51:49.745" v="2538" actId="20577"/>
          <ac:spMkLst>
            <pc:docMk/>
            <pc:sldMk cId="72474993" sldId="276"/>
            <ac:spMk id="2" creationId="{4BBBD616-4E59-D3D4-7158-35A541BF3A5A}"/>
          </ac:spMkLst>
        </pc:spChg>
        <pc:spChg chg="add">
          <ac:chgData name="muna60" userId="ae80ec9d-4522-47d7-927a-018c62d77689" providerId="ADAL" clId="{44DF26A6-E086-4142-9C7F-BEF6EFCBA602}" dt="2024-12-17T06:51:26.169" v="964" actId="26606"/>
          <ac:spMkLst>
            <pc:docMk/>
            <pc:sldMk cId="72474993" sldId="276"/>
            <ac:spMk id="10" creationId="{D4771268-CB57-404A-9271-370EB28F6090}"/>
          </ac:spMkLst>
        </pc:spChg>
        <pc:picChg chg="add mod ord">
          <ac:chgData name="muna60" userId="ae80ec9d-4522-47d7-927a-018c62d77689" providerId="ADAL" clId="{44DF26A6-E086-4142-9C7F-BEF6EFCBA602}" dt="2024-12-18T14:51:58.528" v="2541" actId="14100"/>
          <ac:picMkLst>
            <pc:docMk/>
            <pc:sldMk cId="72474993" sldId="276"/>
            <ac:picMk id="5" creationId="{6B114BA5-33AD-42BC-6981-8BC974C09B4B}"/>
          </ac:picMkLst>
        </pc:picChg>
      </pc:sldChg>
      <pc:sldChg chg="addSp delSp modSp new mod setBg">
        <pc:chgData name="muna60" userId="ae80ec9d-4522-47d7-927a-018c62d77689" providerId="ADAL" clId="{44DF26A6-E086-4142-9C7F-BEF6EFCBA602}" dt="2024-12-17T09:28:48.177" v="2266" actId="2711"/>
        <pc:sldMkLst>
          <pc:docMk/>
          <pc:sldMk cId="2215351924" sldId="277"/>
        </pc:sldMkLst>
        <pc:spChg chg="mod">
          <ac:chgData name="muna60" userId="ae80ec9d-4522-47d7-927a-018c62d77689" providerId="ADAL" clId="{44DF26A6-E086-4142-9C7F-BEF6EFCBA602}" dt="2024-12-17T09:28:48.177" v="2266" actId="2711"/>
          <ac:spMkLst>
            <pc:docMk/>
            <pc:sldMk cId="2215351924" sldId="277"/>
            <ac:spMk id="2" creationId="{C7650CF5-2026-AEDB-6A1C-5A5257137A5E}"/>
          </ac:spMkLst>
        </pc:spChg>
        <pc:spChg chg="add">
          <ac:chgData name="muna60" userId="ae80ec9d-4522-47d7-927a-018c62d77689" providerId="ADAL" clId="{44DF26A6-E086-4142-9C7F-BEF6EFCBA602}" dt="2024-12-17T07:09:51.079" v="1472" actId="26606"/>
          <ac:spMkLst>
            <pc:docMk/>
            <pc:sldMk cId="2215351924" sldId="277"/>
            <ac:spMk id="25" creationId="{955A2079-FA98-4876-80F0-72364A7D2EA4}"/>
          </ac:spMkLst>
        </pc:spChg>
        <pc:graphicFrameChg chg="add mod modGraphic">
          <ac:chgData name="muna60" userId="ae80ec9d-4522-47d7-927a-018c62d77689" providerId="ADAL" clId="{44DF26A6-E086-4142-9C7F-BEF6EFCBA602}" dt="2024-12-17T09:28:40.345" v="2265"/>
          <ac:graphicFrameMkLst>
            <pc:docMk/>
            <pc:sldMk cId="2215351924" sldId="277"/>
            <ac:graphicFrameMk id="5" creationId="{5BDF627A-AC10-E8EC-D632-71D5F27A2892}"/>
          </ac:graphicFrameMkLst>
        </pc:graphicFrameChg>
      </pc:sldChg>
      <pc:sldChg chg="addSp delSp modSp new mod setBg">
        <pc:chgData name="muna60" userId="ae80ec9d-4522-47d7-927a-018c62d77689" providerId="ADAL" clId="{44DF26A6-E086-4142-9C7F-BEF6EFCBA602}" dt="2024-12-17T09:29:05.569" v="2268" actId="14100"/>
        <pc:sldMkLst>
          <pc:docMk/>
          <pc:sldMk cId="2001426102" sldId="278"/>
        </pc:sldMkLst>
        <pc:spChg chg="mod">
          <ac:chgData name="muna60" userId="ae80ec9d-4522-47d7-927a-018c62d77689" providerId="ADAL" clId="{44DF26A6-E086-4142-9C7F-BEF6EFCBA602}" dt="2024-12-17T09:29:05.569" v="2268" actId="14100"/>
          <ac:spMkLst>
            <pc:docMk/>
            <pc:sldMk cId="2001426102" sldId="278"/>
            <ac:spMk id="2" creationId="{6BF76B18-F706-CA48-C488-0265D04D17A5}"/>
          </ac:spMkLst>
        </pc:spChg>
        <pc:spChg chg="add">
          <ac:chgData name="muna60" userId="ae80ec9d-4522-47d7-927a-018c62d77689" providerId="ADAL" clId="{44DF26A6-E086-4142-9C7F-BEF6EFCBA602}" dt="2024-12-17T07:11:42.851" v="1473" actId="26606"/>
          <ac:spMkLst>
            <pc:docMk/>
            <pc:sldMk cId="2001426102" sldId="278"/>
            <ac:spMk id="24" creationId="{DCC231C8-C761-4B31-9B1C-C6D19248C6B3}"/>
          </ac:spMkLst>
        </pc:spChg>
        <pc:graphicFrameChg chg="add mod modGraphic">
          <ac:chgData name="muna60" userId="ae80ec9d-4522-47d7-927a-018c62d77689" providerId="ADAL" clId="{44DF26A6-E086-4142-9C7F-BEF6EFCBA602}" dt="2024-12-17T07:11:42.851" v="1473" actId="26606"/>
          <ac:graphicFrameMkLst>
            <pc:docMk/>
            <pc:sldMk cId="2001426102" sldId="278"/>
            <ac:graphicFrameMk id="12" creationId="{EEF81B83-D46C-E5A3-C766-F78C53608392}"/>
          </ac:graphicFrameMkLst>
        </pc:graphicFrameChg>
      </pc:sldChg>
      <pc:sldChg chg="new del">
        <pc:chgData name="muna60" userId="ae80ec9d-4522-47d7-927a-018c62d77689" providerId="ADAL" clId="{44DF26A6-E086-4142-9C7F-BEF6EFCBA602}" dt="2024-12-17T08:49:35.691" v="1767" actId="2696"/>
        <pc:sldMkLst>
          <pc:docMk/>
          <pc:sldMk cId="3117334141" sldId="279"/>
        </pc:sldMkLst>
      </pc:sldChg>
      <pc:sldChg chg="addSp delSp modSp new mod ord setBg">
        <pc:chgData name="muna60" userId="ae80ec9d-4522-47d7-927a-018c62d77689" providerId="ADAL" clId="{44DF26A6-E086-4142-9C7F-BEF6EFCBA602}" dt="2024-12-20T07:16:28.170" v="3739"/>
        <pc:sldMkLst>
          <pc:docMk/>
          <pc:sldMk cId="3715250805" sldId="279"/>
        </pc:sldMkLst>
        <pc:spChg chg="mod">
          <ac:chgData name="muna60" userId="ae80ec9d-4522-47d7-927a-018c62d77689" providerId="ADAL" clId="{44DF26A6-E086-4142-9C7F-BEF6EFCBA602}" dt="2024-12-20T06:47:07.081" v="3685" actId="26606"/>
          <ac:spMkLst>
            <pc:docMk/>
            <pc:sldMk cId="3715250805" sldId="279"/>
            <ac:spMk id="2" creationId="{0B88B413-4A6A-AE2A-55B0-DEBAA2228A97}"/>
          </ac:spMkLst>
        </pc:spChg>
        <pc:spChg chg="mod">
          <ac:chgData name="muna60" userId="ae80ec9d-4522-47d7-927a-018c62d77689" providerId="ADAL" clId="{44DF26A6-E086-4142-9C7F-BEF6EFCBA602}" dt="2024-12-20T06:47:07.081" v="3685" actId="26606"/>
          <ac:spMkLst>
            <pc:docMk/>
            <pc:sldMk cId="3715250805" sldId="279"/>
            <ac:spMk id="3" creationId="{06A37836-0546-F147-97B1-4EECCA33F248}"/>
          </ac:spMkLst>
        </pc:spChg>
        <pc:spChg chg="add del">
          <ac:chgData name="muna60" userId="ae80ec9d-4522-47d7-927a-018c62d77689" providerId="ADAL" clId="{44DF26A6-E086-4142-9C7F-BEF6EFCBA602}" dt="2024-12-20T06:47:07.081" v="3685" actId="26606"/>
          <ac:spMkLst>
            <pc:docMk/>
            <pc:sldMk cId="3715250805" sldId="279"/>
            <ac:spMk id="9" creationId="{5F637E18-EF26-4327-9077-7FFC67B98B96}"/>
          </ac:spMkLst>
        </pc:spChg>
        <pc:spChg chg="add del">
          <ac:chgData name="muna60" userId="ae80ec9d-4522-47d7-927a-018c62d77689" providerId="ADAL" clId="{44DF26A6-E086-4142-9C7F-BEF6EFCBA602}" dt="2024-12-20T06:47:07.081" v="3685" actId="26606"/>
          <ac:spMkLst>
            <pc:docMk/>
            <pc:sldMk cId="3715250805" sldId="279"/>
            <ac:spMk id="11" creationId="{3EED6667-6BE8-A2AB-422A-5A1D89727E35}"/>
          </ac:spMkLst>
        </pc:spChg>
        <pc:spChg chg="add del">
          <ac:chgData name="muna60" userId="ae80ec9d-4522-47d7-927a-018c62d77689" providerId="ADAL" clId="{44DF26A6-E086-4142-9C7F-BEF6EFCBA602}" dt="2024-12-20T06:47:07.081" v="3684" actId="26606"/>
          <ac:spMkLst>
            <pc:docMk/>
            <pc:sldMk cId="3715250805" sldId="279"/>
            <ac:spMk id="16" creationId="{A8384FB5-9ADC-4DDC-881B-597D56F5B15D}"/>
          </ac:spMkLst>
        </pc:spChg>
        <pc:spChg chg="add del">
          <ac:chgData name="muna60" userId="ae80ec9d-4522-47d7-927a-018c62d77689" providerId="ADAL" clId="{44DF26A6-E086-4142-9C7F-BEF6EFCBA602}" dt="2024-12-20T06:47:07.081" v="3684" actId="26606"/>
          <ac:spMkLst>
            <pc:docMk/>
            <pc:sldMk cId="3715250805" sldId="279"/>
            <ac:spMk id="18" creationId="{91E5A9A7-95C6-4F4F-B00E-C82E07FE62EF}"/>
          </ac:spMkLst>
        </pc:spChg>
        <pc:spChg chg="add del">
          <ac:chgData name="muna60" userId="ae80ec9d-4522-47d7-927a-018c62d77689" providerId="ADAL" clId="{44DF26A6-E086-4142-9C7F-BEF6EFCBA602}" dt="2024-12-20T06:47:07.081" v="3684" actId="26606"/>
          <ac:spMkLst>
            <pc:docMk/>
            <pc:sldMk cId="3715250805" sldId="279"/>
            <ac:spMk id="20" creationId="{D07DD2DE-F619-49DD-B5E7-03A290FF4ED1}"/>
          </ac:spMkLst>
        </pc:spChg>
        <pc:spChg chg="add del">
          <ac:chgData name="muna60" userId="ae80ec9d-4522-47d7-927a-018c62d77689" providerId="ADAL" clId="{44DF26A6-E086-4142-9C7F-BEF6EFCBA602}" dt="2024-12-20T06:47:07.081" v="3684" actId="26606"/>
          <ac:spMkLst>
            <pc:docMk/>
            <pc:sldMk cId="3715250805" sldId="279"/>
            <ac:spMk id="22" creationId="{85149191-5F60-4A28-AAFF-039F96B0F3EC}"/>
          </ac:spMkLst>
        </pc:spChg>
        <pc:spChg chg="add del">
          <ac:chgData name="muna60" userId="ae80ec9d-4522-47d7-927a-018c62d77689" providerId="ADAL" clId="{44DF26A6-E086-4142-9C7F-BEF6EFCBA602}" dt="2024-12-20T06:47:07.081" v="3684" actId="26606"/>
          <ac:spMkLst>
            <pc:docMk/>
            <pc:sldMk cId="3715250805" sldId="279"/>
            <ac:spMk id="24" creationId="{F8260ED5-17F7-4158-B241-D51DD4CF1B7E}"/>
          </ac:spMkLst>
        </pc:spChg>
        <pc:spChg chg="add del">
          <ac:chgData name="muna60" userId="ae80ec9d-4522-47d7-927a-018c62d77689" providerId="ADAL" clId="{44DF26A6-E086-4142-9C7F-BEF6EFCBA602}" dt="2024-12-20T06:47:54.023" v="3687" actId="26606"/>
          <ac:spMkLst>
            <pc:docMk/>
            <pc:sldMk cId="3715250805" sldId="279"/>
            <ac:spMk id="26" creationId="{A8384FB5-9ADC-4DDC-881B-597D56F5B15D}"/>
          </ac:spMkLst>
        </pc:spChg>
        <pc:spChg chg="add del">
          <ac:chgData name="muna60" userId="ae80ec9d-4522-47d7-927a-018c62d77689" providerId="ADAL" clId="{44DF26A6-E086-4142-9C7F-BEF6EFCBA602}" dt="2024-12-20T06:47:54.023" v="3687" actId="26606"/>
          <ac:spMkLst>
            <pc:docMk/>
            <pc:sldMk cId="3715250805" sldId="279"/>
            <ac:spMk id="27" creationId="{1199E1B1-A8C0-4FE8-A5A8-1CB41D69F857}"/>
          </ac:spMkLst>
        </pc:spChg>
        <pc:spChg chg="add del">
          <ac:chgData name="muna60" userId="ae80ec9d-4522-47d7-927a-018c62d77689" providerId="ADAL" clId="{44DF26A6-E086-4142-9C7F-BEF6EFCBA602}" dt="2024-12-20T06:47:54.023" v="3687" actId="26606"/>
          <ac:spMkLst>
            <pc:docMk/>
            <pc:sldMk cId="3715250805" sldId="279"/>
            <ac:spMk id="28" creationId="{84A8DE83-DE75-4B41-9DB4-A7EC0B0DEC0B}"/>
          </ac:spMkLst>
        </pc:spChg>
        <pc:spChg chg="add del">
          <ac:chgData name="muna60" userId="ae80ec9d-4522-47d7-927a-018c62d77689" providerId="ADAL" clId="{44DF26A6-E086-4142-9C7F-BEF6EFCBA602}" dt="2024-12-20T06:47:54.023" v="3687" actId="26606"/>
          <ac:spMkLst>
            <pc:docMk/>
            <pc:sldMk cId="3715250805" sldId="279"/>
            <ac:spMk id="29" creationId="{A7009A0A-BEF5-4EAC-AF15-E4F9F002E239}"/>
          </ac:spMkLst>
        </pc:spChg>
        <pc:spChg chg="add">
          <ac:chgData name="muna60" userId="ae80ec9d-4522-47d7-927a-018c62d77689" providerId="ADAL" clId="{44DF26A6-E086-4142-9C7F-BEF6EFCBA602}" dt="2024-12-20T06:47:54.023" v="3687" actId="26606"/>
          <ac:spMkLst>
            <pc:docMk/>
            <pc:sldMk cId="3715250805" sldId="279"/>
            <ac:spMk id="34" creationId="{A8384FB5-9ADC-4DDC-881B-597D56F5B15D}"/>
          </ac:spMkLst>
        </pc:spChg>
        <pc:spChg chg="add">
          <ac:chgData name="muna60" userId="ae80ec9d-4522-47d7-927a-018c62d77689" providerId="ADAL" clId="{44DF26A6-E086-4142-9C7F-BEF6EFCBA602}" dt="2024-12-20T06:47:54.023" v="3687" actId="26606"/>
          <ac:spMkLst>
            <pc:docMk/>
            <pc:sldMk cId="3715250805" sldId="279"/>
            <ac:spMk id="36" creationId="{1199E1B1-A8C0-4FE8-A5A8-1CB41D69F857}"/>
          </ac:spMkLst>
        </pc:spChg>
        <pc:spChg chg="add">
          <ac:chgData name="muna60" userId="ae80ec9d-4522-47d7-927a-018c62d77689" providerId="ADAL" clId="{44DF26A6-E086-4142-9C7F-BEF6EFCBA602}" dt="2024-12-20T06:47:54.023" v="3687" actId="26606"/>
          <ac:spMkLst>
            <pc:docMk/>
            <pc:sldMk cId="3715250805" sldId="279"/>
            <ac:spMk id="38" creationId="{84A8DE83-DE75-4B41-9DB4-A7EC0B0DEC0B}"/>
          </ac:spMkLst>
        </pc:spChg>
        <pc:spChg chg="add">
          <ac:chgData name="muna60" userId="ae80ec9d-4522-47d7-927a-018c62d77689" providerId="ADAL" clId="{44DF26A6-E086-4142-9C7F-BEF6EFCBA602}" dt="2024-12-20T06:47:54.023" v="3687" actId="26606"/>
          <ac:spMkLst>
            <pc:docMk/>
            <pc:sldMk cId="3715250805" sldId="279"/>
            <ac:spMk id="40" creationId="{A7009A0A-BEF5-4EAC-AF15-E4F9F002E239}"/>
          </ac:spMkLst>
        </pc:spChg>
        <pc:graphicFrameChg chg="add mod modGraphic">
          <ac:chgData name="muna60" userId="ae80ec9d-4522-47d7-927a-018c62d77689" providerId="ADAL" clId="{44DF26A6-E086-4142-9C7F-BEF6EFCBA602}" dt="2024-12-20T06:47:54.023" v="3687" actId="26606"/>
          <ac:graphicFrameMkLst>
            <pc:docMk/>
            <pc:sldMk cId="3715250805" sldId="279"/>
            <ac:graphicFrameMk id="4" creationId="{A2DFB453-0CCD-0038-588A-FED0C7DA6EDC}"/>
          </ac:graphicFrameMkLst>
        </pc:graphicFrameChg>
      </pc:sldChg>
      <pc:sldChg chg="modSp new del mod">
        <pc:chgData name="muna60" userId="ae80ec9d-4522-47d7-927a-018c62d77689" providerId="ADAL" clId="{44DF26A6-E086-4142-9C7F-BEF6EFCBA602}" dt="2024-12-17T08:56:15.556" v="2088" actId="680"/>
        <pc:sldMkLst>
          <pc:docMk/>
          <pc:sldMk cId="3864582200" sldId="279"/>
        </pc:sldMkLst>
      </pc:sldChg>
      <pc:sldChg chg="new del">
        <pc:chgData name="muna60" userId="ae80ec9d-4522-47d7-927a-018c62d77689" providerId="ADAL" clId="{44DF26A6-E086-4142-9C7F-BEF6EFCBA602}" dt="2024-12-17T08:56:27.905" v="2090" actId="2696"/>
        <pc:sldMkLst>
          <pc:docMk/>
          <pc:sldMk cId="4157109525" sldId="279"/>
        </pc:sldMkLst>
      </pc:sldChg>
      <pc:sldChg chg="addSp delSp modSp new mod setBg">
        <pc:chgData name="muna60" userId="ae80ec9d-4522-47d7-927a-018c62d77689" providerId="ADAL" clId="{44DF26A6-E086-4142-9C7F-BEF6EFCBA602}" dt="2024-12-20T06:47:30.139" v="3686" actId="26606"/>
        <pc:sldMkLst>
          <pc:docMk/>
          <pc:sldMk cId="1370941817" sldId="280"/>
        </pc:sldMkLst>
        <pc:spChg chg="mod">
          <ac:chgData name="muna60" userId="ae80ec9d-4522-47d7-927a-018c62d77689" providerId="ADAL" clId="{44DF26A6-E086-4142-9C7F-BEF6EFCBA602}" dt="2024-12-20T06:47:30.139" v="3686" actId="26606"/>
          <ac:spMkLst>
            <pc:docMk/>
            <pc:sldMk cId="1370941817" sldId="280"/>
            <ac:spMk id="2" creationId="{BADE36EE-EA5A-76C7-DE38-6692928569AD}"/>
          </ac:spMkLst>
        </pc:spChg>
        <pc:spChg chg="add del">
          <ac:chgData name="muna60" userId="ae80ec9d-4522-47d7-927a-018c62d77689" providerId="ADAL" clId="{44DF26A6-E086-4142-9C7F-BEF6EFCBA602}" dt="2024-12-20T06:47:30.139" v="3686" actId="26606"/>
          <ac:spMkLst>
            <pc:docMk/>
            <pc:sldMk cId="1370941817" sldId="280"/>
            <ac:spMk id="24" creationId="{5105D448-4A6C-48A3-8C3C-71AF58F3E506}"/>
          </ac:spMkLst>
        </pc:spChg>
        <pc:spChg chg="add del">
          <ac:chgData name="muna60" userId="ae80ec9d-4522-47d7-927a-018c62d77689" providerId="ADAL" clId="{44DF26A6-E086-4142-9C7F-BEF6EFCBA602}" dt="2024-12-20T06:47:30.139" v="3686" actId="26606"/>
          <ac:spMkLst>
            <pc:docMk/>
            <pc:sldMk cId="1370941817" sldId="280"/>
            <ac:spMk id="25" creationId="{4025579F-C5D8-43BE-AF84-3E66A482C567}"/>
          </ac:spMkLst>
        </pc:spChg>
        <pc:spChg chg="add">
          <ac:chgData name="muna60" userId="ae80ec9d-4522-47d7-927a-018c62d77689" providerId="ADAL" clId="{44DF26A6-E086-4142-9C7F-BEF6EFCBA602}" dt="2024-12-20T06:47:30.139" v="3686" actId="26606"/>
          <ac:spMkLst>
            <pc:docMk/>
            <pc:sldMk cId="1370941817" sldId="280"/>
            <ac:spMk id="30" creationId="{BACC6370-2D7E-4714-9D71-7542949D7D5D}"/>
          </ac:spMkLst>
        </pc:spChg>
        <pc:spChg chg="add">
          <ac:chgData name="muna60" userId="ae80ec9d-4522-47d7-927a-018c62d77689" providerId="ADAL" clId="{44DF26A6-E086-4142-9C7F-BEF6EFCBA602}" dt="2024-12-20T06:47:30.139" v="3686" actId="26606"/>
          <ac:spMkLst>
            <pc:docMk/>
            <pc:sldMk cId="1370941817" sldId="280"/>
            <ac:spMk id="32" creationId="{F68B3F68-107C-434F-AA38-110D5EA91B85}"/>
          </ac:spMkLst>
        </pc:spChg>
        <pc:spChg chg="add">
          <ac:chgData name="muna60" userId="ae80ec9d-4522-47d7-927a-018c62d77689" providerId="ADAL" clId="{44DF26A6-E086-4142-9C7F-BEF6EFCBA602}" dt="2024-12-20T06:47:30.139" v="3686" actId="26606"/>
          <ac:spMkLst>
            <pc:docMk/>
            <pc:sldMk cId="1370941817" sldId="280"/>
            <ac:spMk id="34" creationId="{AAD0DBB9-1A4B-4391-81D4-CB19F9AB918A}"/>
          </ac:spMkLst>
        </pc:spChg>
        <pc:spChg chg="add">
          <ac:chgData name="muna60" userId="ae80ec9d-4522-47d7-927a-018c62d77689" providerId="ADAL" clId="{44DF26A6-E086-4142-9C7F-BEF6EFCBA602}" dt="2024-12-20T06:47:30.139" v="3686" actId="26606"/>
          <ac:spMkLst>
            <pc:docMk/>
            <pc:sldMk cId="1370941817" sldId="280"/>
            <ac:spMk id="36" creationId="{063BBA22-50EA-4C4D-BE05-F1CE4E63AA56}"/>
          </ac:spMkLst>
        </pc:spChg>
        <pc:graphicFrameChg chg="add mod modGraphic">
          <ac:chgData name="muna60" userId="ae80ec9d-4522-47d7-927a-018c62d77689" providerId="ADAL" clId="{44DF26A6-E086-4142-9C7F-BEF6EFCBA602}" dt="2024-12-20T06:47:30.139" v="3686" actId="26606"/>
          <ac:graphicFrameMkLst>
            <pc:docMk/>
            <pc:sldMk cId="1370941817" sldId="280"/>
            <ac:graphicFrameMk id="4" creationId="{6D54E287-C00B-9D6C-3A24-C2640E6F2C17}"/>
          </ac:graphicFrameMkLst>
        </pc:graphicFrameChg>
      </pc:sldChg>
      <pc:sldChg chg="add del ord">
        <pc:chgData name="muna60" userId="ae80ec9d-4522-47d7-927a-018c62d77689" providerId="ADAL" clId="{44DF26A6-E086-4142-9C7F-BEF6EFCBA602}" dt="2024-12-17T09:00:08.424" v="2180" actId="2696"/>
        <pc:sldMkLst>
          <pc:docMk/>
          <pc:sldMk cId="2186298772" sldId="280"/>
        </pc:sldMkLst>
      </pc:sldChg>
      <pc:sldChg chg="addSp delSp modSp new del mod ord setBg">
        <pc:chgData name="muna60" userId="ae80ec9d-4522-47d7-927a-018c62d77689" providerId="ADAL" clId="{44DF26A6-E086-4142-9C7F-BEF6EFCBA602}" dt="2024-12-18T15:18:54.928" v="3198" actId="2696"/>
        <pc:sldMkLst>
          <pc:docMk/>
          <pc:sldMk cId="2460981444" sldId="281"/>
        </pc:sldMkLst>
      </pc:sldChg>
      <pc:sldChg chg="new del">
        <pc:chgData name="muna60" userId="ae80ec9d-4522-47d7-927a-018c62d77689" providerId="ADAL" clId="{44DF26A6-E086-4142-9C7F-BEF6EFCBA602}" dt="2024-12-19T15:44:08.313" v="3307" actId="2696"/>
        <pc:sldMkLst>
          <pc:docMk/>
          <pc:sldMk cId="230840543" sldId="282"/>
        </pc:sldMkLst>
      </pc:sldChg>
      <pc:sldChg chg="new del">
        <pc:chgData name="muna60" userId="ae80ec9d-4522-47d7-927a-018c62d77689" providerId="ADAL" clId="{44DF26A6-E086-4142-9C7F-BEF6EFCBA602}" dt="2024-12-18T15:26:23.257" v="3250" actId="2696"/>
        <pc:sldMkLst>
          <pc:docMk/>
          <pc:sldMk cId="2690877872" sldId="283"/>
        </pc:sldMkLst>
      </pc:sldChg>
      <pc:sldChg chg="add del">
        <pc:chgData name="muna60" userId="ae80ec9d-4522-47d7-927a-018c62d77689" providerId="ADAL" clId="{44DF26A6-E086-4142-9C7F-BEF6EFCBA602}" dt="2024-12-18T15:29:20.809" v="3268" actId="2696"/>
        <pc:sldMkLst>
          <pc:docMk/>
          <pc:sldMk cId="3652120537" sldId="283"/>
        </pc:sldMkLst>
      </pc:sldChg>
      <pc:sldChg chg="new del">
        <pc:chgData name="muna60" userId="ae80ec9d-4522-47d7-927a-018c62d77689" providerId="ADAL" clId="{44DF26A6-E086-4142-9C7F-BEF6EFCBA602}" dt="2024-12-18T15:29:43.759" v="3269" actId="2696"/>
        <pc:sldMkLst>
          <pc:docMk/>
          <pc:sldMk cId="812483658" sldId="284"/>
        </pc:sldMkLst>
      </pc:sldChg>
      <pc:sldChg chg="new del">
        <pc:chgData name="muna60" userId="ae80ec9d-4522-47d7-927a-018c62d77689" providerId="ADAL" clId="{44DF26A6-E086-4142-9C7F-BEF6EFCBA602}" dt="2024-12-20T07:15:10.543" v="3732" actId="2696"/>
        <pc:sldMkLst>
          <pc:docMk/>
          <pc:sldMk cId="3968764661" sldId="285"/>
        </pc:sldMkLst>
      </pc:sldChg>
      <pc:sldChg chg="new del">
        <pc:chgData name="muna60" userId="ae80ec9d-4522-47d7-927a-018c62d77689" providerId="ADAL" clId="{44DF26A6-E086-4142-9C7F-BEF6EFCBA602}" dt="2024-12-20T07:15:07.012" v="3731" actId="2696"/>
        <pc:sldMkLst>
          <pc:docMk/>
          <pc:sldMk cId="1178088995" sldId="286"/>
        </pc:sldMkLst>
      </pc:sldChg>
      <pc:sldChg chg="new del">
        <pc:chgData name="muna60" userId="ae80ec9d-4522-47d7-927a-018c62d77689" providerId="ADAL" clId="{44DF26A6-E086-4142-9C7F-BEF6EFCBA602}" dt="2024-12-20T07:10:18.044" v="3696" actId="2696"/>
        <pc:sldMkLst>
          <pc:docMk/>
          <pc:sldMk cId="1018215945" sldId="287"/>
        </pc:sldMkLst>
      </pc:sldChg>
      <pc:sldChg chg="new del">
        <pc:chgData name="muna60" userId="ae80ec9d-4522-47d7-927a-018c62d77689" providerId="ADAL" clId="{44DF26A6-E086-4142-9C7F-BEF6EFCBA602}" dt="2024-12-18T15:32:06.166" v="3281" actId="2696"/>
        <pc:sldMkLst>
          <pc:docMk/>
          <pc:sldMk cId="1506524672" sldId="288"/>
        </pc:sldMkLst>
      </pc:sldChg>
      <pc:sldChg chg="new del">
        <pc:chgData name="muna60" userId="ae80ec9d-4522-47d7-927a-018c62d77689" providerId="ADAL" clId="{44DF26A6-E086-4142-9C7F-BEF6EFCBA602}" dt="2024-12-19T16:17:31.981" v="3318" actId="2696"/>
        <pc:sldMkLst>
          <pc:docMk/>
          <pc:sldMk cId="1273038813" sldId="289"/>
        </pc:sldMkLst>
      </pc:sldChg>
      <pc:sldChg chg="new del">
        <pc:chgData name="muna60" userId="ae80ec9d-4522-47d7-927a-018c62d77689" providerId="ADAL" clId="{44DF26A6-E086-4142-9C7F-BEF6EFCBA602}" dt="2024-12-18T15:34:17.312" v="3291" actId="2696"/>
        <pc:sldMkLst>
          <pc:docMk/>
          <pc:sldMk cId="2061899972" sldId="290"/>
        </pc:sldMkLst>
      </pc:sldChg>
      <pc:sldChg chg="new del">
        <pc:chgData name="muna60" userId="ae80ec9d-4522-47d7-927a-018c62d77689" providerId="ADAL" clId="{44DF26A6-E086-4142-9C7F-BEF6EFCBA602}" dt="2024-12-18T15:35:34.699" v="3294" actId="2696"/>
        <pc:sldMkLst>
          <pc:docMk/>
          <pc:sldMk cId="570546266" sldId="291"/>
        </pc:sldMkLst>
      </pc:sldChg>
      <pc:sldChg chg="addSp delSp modSp new del mod">
        <pc:chgData name="muna60" userId="ae80ec9d-4522-47d7-927a-018c62d77689" providerId="ADAL" clId="{44DF26A6-E086-4142-9C7F-BEF6EFCBA602}" dt="2024-12-19T16:17:03.691" v="3317" actId="2696"/>
        <pc:sldMkLst>
          <pc:docMk/>
          <pc:sldMk cId="3578277965" sldId="292"/>
        </pc:sldMkLst>
        <pc:picChg chg="add mod">
          <ac:chgData name="muna60" userId="ae80ec9d-4522-47d7-927a-018c62d77689" providerId="ADAL" clId="{44DF26A6-E086-4142-9C7F-BEF6EFCBA602}" dt="2024-12-19T15:30:39.204" v="3306"/>
          <ac:picMkLst>
            <pc:docMk/>
            <pc:sldMk cId="3578277965" sldId="292"/>
            <ac:picMk id="3" creationId="{57CD781D-8FE8-DE36-0A7D-53FCFF371F16}"/>
          </ac:picMkLst>
        </pc:picChg>
      </pc:sldChg>
      <pc:sldChg chg="addSp modSp new mod">
        <pc:chgData name="muna60" userId="ae80ec9d-4522-47d7-927a-018c62d77689" providerId="ADAL" clId="{44DF26A6-E086-4142-9C7F-BEF6EFCBA602}" dt="2024-12-18T15:31:11.050" v="3280" actId="1076"/>
        <pc:sldMkLst>
          <pc:docMk/>
          <pc:sldMk cId="2346149089" sldId="293"/>
        </pc:sldMkLst>
        <pc:spChg chg="add mod">
          <ac:chgData name="muna60" userId="ae80ec9d-4522-47d7-927a-018c62d77689" providerId="ADAL" clId="{44DF26A6-E086-4142-9C7F-BEF6EFCBA602}" dt="2024-12-18T15:31:06.614" v="3279" actId="1076"/>
          <ac:spMkLst>
            <pc:docMk/>
            <pc:sldMk cId="2346149089" sldId="293"/>
            <ac:spMk id="3" creationId="{1218E755-CBDF-4B2A-BA50-9CCC8B9068D7}"/>
          </ac:spMkLst>
        </pc:spChg>
        <pc:graphicFrameChg chg="add mod modGraphic">
          <ac:chgData name="muna60" userId="ae80ec9d-4522-47d7-927a-018c62d77689" providerId="ADAL" clId="{44DF26A6-E086-4142-9C7F-BEF6EFCBA602}" dt="2024-12-18T15:31:11.050" v="3280" actId="1076"/>
          <ac:graphicFrameMkLst>
            <pc:docMk/>
            <pc:sldMk cId="2346149089" sldId="293"/>
            <ac:graphicFrameMk id="2" creationId="{B5A68E8D-587B-3D48-E235-5CA2C8D09BF8}"/>
          </ac:graphicFrameMkLst>
        </pc:graphicFrameChg>
      </pc:sldChg>
      <pc:sldChg chg="addSp modSp new mod">
        <pc:chgData name="muna60" userId="ae80ec9d-4522-47d7-927a-018c62d77689" providerId="ADAL" clId="{44DF26A6-E086-4142-9C7F-BEF6EFCBA602}" dt="2024-12-20T08:03:07.137" v="3756" actId="1076"/>
        <pc:sldMkLst>
          <pc:docMk/>
          <pc:sldMk cId="1599372348" sldId="294"/>
        </pc:sldMkLst>
        <pc:spChg chg="add mod">
          <ac:chgData name="muna60" userId="ae80ec9d-4522-47d7-927a-018c62d77689" providerId="ADAL" clId="{44DF26A6-E086-4142-9C7F-BEF6EFCBA602}" dt="2024-12-20T08:03:02.357" v="3755" actId="14100"/>
          <ac:spMkLst>
            <pc:docMk/>
            <pc:sldMk cId="1599372348" sldId="294"/>
            <ac:spMk id="3" creationId="{A0DC602B-47C2-050F-93D0-01DAE2DD69A8}"/>
          </ac:spMkLst>
        </pc:spChg>
        <pc:graphicFrameChg chg="add mod">
          <ac:chgData name="muna60" userId="ae80ec9d-4522-47d7-927a-018c62d77689" providerId="ADAL" clId="{44DF26A6-E086-4142-9C7F-BEF6EFCBA602}" dt="2024-12-20T08:03:07.137" v="3756" actId="1076"/>
          <ac:graphicFrameMkLst>
            <pc:docMk/>
            <pc:sldMk cId="1599372348" sldId="294"/>
            <ac:graphicFrameMk id="2" creationId="{5CB141E9-98CF-2C04-122A-C540910C078A}"/>
          </ac:graphicFrameMkLst>
        </pc:graphicFrameChg>
      </pc:sldChg>
      <pc:sldChg chg="addSp delSp modSp new del mod">
        <pc:chgData name="muna60" userId="ae80ec9d-4522-47d7-927a-018c62d77689" providerId="ADAL" clId="{44DF26A6-E086-4142-9C7F-BEF6EFCBA602}" dt="2024-12-20T08:02:15.919" v="3751" actId="2696"/>
        <pc:sldMkLst>
          <pc:docMk/>
          <pc:sldMk cId="3878094099" sldId="295"/>
        </pc:sldMkLst>
        <pc:graphicFrameChg chg="add del mod">
          <ac:chgData name="muna60" userId="ae80ec9d-4522-47d7-927a-018c62d77689" providerId="ADAL" clId="{44DF26A6-E086-4142-9C7F-BEF6EFCBA602}" dt="2024-12-20T08:02:08.704" v="3750" actId="478"/>
          <ac:graphicFrameMkLst>
            <pc:docMk/>
            <pc:sldMk cId="3878094099" sldId="295"/>
            <ac:graphicFrameMk id="2" creationId="{E7C68650-4CEE-B04A-CE6E-E142E2632610}"/>
          </ac:graphicFrameMkLst>
        </pc:graphicFrameChg>
      </pc:sldChg>
      <pc:sldChg chg="addSp modSp new">
        <pc:chgData name="muna60" userId="ae80ec9d-4522-47d7-927a-018c62d77689" providerId="ADAL" clId="{44DF26A6-E086-4142-9C7F-BEF6EFCBA602}" dt="2024-12-18T15:36:33.167" v="3303" actId="1076"/>
        <pc:sldMkLst>
          <pc:docMk/>
          <pc:sldMk cId="1133182236" sldId="296"/>
        </pc:sldMkLst>
        <pc:spChg chg="add mod">
          <ac:chgData name="muna60" userId="ae80ec9d-4522-47d7-927a-018c62d77689" providerId="ADAL" clId="{44DF26A6-E086-4142-9C7F-BEF6EFCBA602}" dt="2024-12-18T15:36:33.167" v="3303" actId="1076"/>
          <ac:spMkLst>
            <pc:docMk/>
            <pc:sldMk cId="1133182236" sldId="296"/>
            <ac:spMk id="3" creationId="{209560EC-ECF7-A0C0-689B-13C62996E836}"/>
          </ac:spMkLst>
        </pc:spChg>
        <pc:graphicFrameChg chg="add mod">
          <ac:chgData name="muna60" userId="ae80ec9d-4522-47d7-927a-018c62d77689" providerId="ADAL" clId="{44DF26A6-E086-4142-9C7F-BEF6EFCBA602}" dt="2024-12-18T15:36:14.201" v="3297" actId="1076"/>
          <ac:graphicFrameMkLst>
            <pc:docMk/>
            <pc:sldMk cId="1133182236" sldId="296"/>
            <ac:graphicFrameMk id="2" creationId="{FA426F40-B97F-E0D1-04A7-A12E5E17C541}"/>
          </ac:graphicFrameMkLst>
        </pc:graphicFrameChg>
      </pc:sldChg>
      <pc:sldChg chg="new del">
        <pc:chgData name="muna60" userId="ae80ec9d-4522-47d7-927a-018c62d77689" providerId="ADAL" clId="{44DF26A6-E086-4142-9C7F-BEF6EFCBA602}" dt="2024-12-19T15:44:19.849" v="3309" actId="2696"/>
        <pc:sldMkLst>
          <pc:docMk/>
          <pc:sldMk cId="3715689282" sldId="297"/>
        </pc:sldMkLst>
      </pc:sldChg>
      <pc:sldChg chg="addSp modSp new mod ord">
        <pc:chgData name="muna60" userId="ae80ec9d-4522-47d7-927a-018c62d77689" providerId="ADAL" clId="{44DF26A6-E086-4142-9C7F-BEF6EFCBA602}" dt="2024-12-20T08:10:26.158" v="3806" actId="1076"/>
        <pc:sldMkLst>
          <pc:docMk/>
          <pc:sldMk cId="4069052298" sldId="297"/>
        </pc:sldMkLst>
        <pc:spChg chg="add mod">
          <ac:chgData name="muna60" userId="ae80ec9d-4522-47d7-927a-018c62d77689" providerId="ADAL" clId="{44DF26A6-E086-4142-9C7F-BEF6EFCBA602}" dt="2024-12-20T08:09:57.733" v="3802" actId="1076"/>
          <ac:spMkLst>
            <pc:docMk/>
            <pc:sldMk cId="4069052298" sldId="297"/>
            <ac:spMk id="4" creationId="{1D252CDD-E843-D892-8F9D-1D0AC7991E89}"/>
          </ac:spMkLst>
        </pc:spChg>
        <pc:graphicFrameChg chg="add mod modGraphic">
          <ac:chgData name="muna60" userId="ae80ec9d-4522-47d7-927a-018c62d77689" providerId="ADAL" clId="{44DF26A6-E086-4142-9C7F-BEF6EFCBA602}" dt="2024-12-20T08:10:26.158" v="3806" actId="1076"/>
          <ac:graphicFrameMkLst>
            <pc:docMk/>
            <pc:sldMk cId="4069052298" sldId="297"/>
            <ac:graphicFrameMk id="2" creationId="{8C06E4ED-5441-B14A-F8AD-E8DD9FA454CC}"/>
          </ac:graphicFrameMkLst>
        </pc:graphicFrameChg>
      </pc:sldChg>
      <pc:sldChg chg="addSp modSp new mod">
        <pc:chgData name="muna60" userId="ae80ec9d-4522-47d7-927a-018c62d77689" providerId="ADAL" clId="{44DF26A6-E086-4142-9C7F-BEF6EFCBA602}" dt="2024-12-19T15:49:05.168" v="3316" actId="14100"/>
        <pc:sldMkLst>
          <pc:docMk/>
          <pc:sldMk cId="1372646149" sldId="298"/>
        </pc:sldMkLst>
        <pc:picChg chg="add mod">
          <ac:chgData name="muna60" userId="ae80ec9d-4522-47d7-927a-018c62d77689" providerId="ADAL" clId="{44DF26A6-E086-4142-9C7F-BEF6EFCBA602}" dt="2024-12-19T15:49:05.168" v="3316" actId="14100"/>
          <ac:picMkLst>
            <pc:docMk/>
            <pc:sldMk cId="1372646149" sldId="298"/>
            <ac:picMk id="3" creationId="{F825DAD3-77A2-F8D1-79F0-4815E7B55DFE}"/>
          </ac:picMkLst>
        </pc:picChg>
      </pc:sldChg>
      <pc:sldChg chg="new">
        <pc:chgData name="muna60" userId="ae80ec9d-4522-47d7-927a-018c62d77689" providerId="ADAL" clId="{44DF26A6-E086-4142-9C7F-BEF6EFCBA602}" dt="2024-12-19T16:17:38.169" v="3319" actId="680"/>
        <pc:sldMkLst>
          <pc:docMk/>
          <pc:sldMk cId="1021719788" sldId="299"/>
        </pc:sldMkLst>
      </pc:sldChg>
      <pc:sldChg chg="addSp delSp modSp new del mod">
        <pc:chgData name="muna60" userId="ae80ec9d-4522-47d7-927a-018c62d77689" providerId="ADAL" clId="{44DF26A6-E086-4142-9C7F-BEF6EFCBA602}" dt="2024-12-20T06:46:29.342" v="3682" actId="2696"/>
        <pc:sldMkLst>
          <pc:docMk/>
          <pc:sldMk cId="2940160773" sldId="300"/>
        </pc:sldMkLst>
        <pc:graphicFrameChg chg="add del mod modGraphic">
          <ac:chgData name="muna60" userId="ae80ec9d-4522-47d7-927a-018c62d77689" providerId="ADAL" clId="{44DF26A6-E086-4142-9C7F-BEF6EFCBA602}" dt="2024-12-20T06:46:21.942" v="3681" actId="478"/>
          <ac:graphicFrameMkLst>
            <pc:docMk/>
            <pc:sldMk cId="2940160773" sldId="300"/>
            <ac:graphicFrameMk id="2" creationId="{958ADF8A-8C0C-C4E0-C344-761885311B82}"/>
          </ac:graphicFrameMkLst>
        </pc:graphicFrameChg>
      </pc:sldChg>
      <pc:sldChg chg="new del">
        <pc:chgData name="muna60" userId="ae80ec9d-4522-47d7-927a-018c62d77689" providerId="ADAL" clId="{44DF26A6-E086-4142-9C7F-BEF6EFCBA602}" dt="2024-12-20T06:26:30.622" v="3322" actId="2696"/>
        <pc:sldMkLst>
          <pc:docMk/>
          <pc:sldMk cId="3813234269" sldId="300"/>
        </pc:sldMkLst>
      </pc:sldChg>
      <pc:sldChg chg="addSp delSp modSp new del mod ord setBg">
        <pc:chgData name="muna60" userId="ae80ec9d-4522-47d7-927a-018c62d77689" providerId="ADAL" clId="{44DF26A6-E086-4142-9C7F-BEF6EFCBA602}" dt="2024-12-20T07:16:22.981" v="3737" actId="2696"/>
        <pc:sldMkLst>
          <pc:docMk/>
          <pc:sldMk cId="905474910" sldId="301"/>
        </pc:sldMkLst>
        <pc:spChg chg="add del">
          <ac:chgData name="muna60" userId="ae80ec9d-4522-47d7-927a-018c62d77689" providerId="ADAL" clId="{44DF26A6-E086-4142-9C7F-BEF6EFCBA602}" dt="2024-12-20T06:36:36.511" v="3476" actId="26606"/>
          <ac:spMkLst>
            <pc:docMk/>
            <pc:sldMk cId="905474910" sldId="301"/>
            <ac:spMk id="7" creationId="{69D184B2-2226-4E31-BCCB-444330767440}"/>
          </ac:spMkLst>
        </pc:spChg>
        <pc:spChg chg="add del">
          <ac:chgData name="muna60" userId="ae80ec9d-4522-47d7-927a-018c62d77689" providerId="ADAL" clId="{44DF26A6-E086-4142-9C7F-BEF6EFCBA602}" dt="2024-12-20T06:36:36.511" v="3476" actId="26606"/>
          <ac:spMkLst>
            <pc:docMk/>
            <pc:sldMk cId="905474910" sldId="301"/>
            <ac:spMk id="9" creationId="{1AC4D4E3-486A-464A-8EC8-D44881097267}"/>
          </ac:spMkLst>
        </pc:spChg>
        <pc:spChg chg="add del">
          <ac:chgData name="muna60" userId="ae80ec9d-4522-47d7-927a-018c62d77689" providerId="ADAL" clId="{44DF26A6-E086-4142-9C7F-BEF6EFCBA602}" dt="2024-12-20T06:36:36.511" v="3476" actId="26606"/>
          <ac:spMkLst>
            <pc:docMk/>
            <pc:sldMk cId="905474910" sldId="301"/>
            <ac:spMk id="11" creationId="{864DE13E-58EB-4475-B79C-0D4FC651239B}"/>
          </ac:spMkLst>
        </pc:spChg>
        <pc:spChg chg="add">
          <ac:chgData name="muna60" userId="ae80ec9d-4522-47d7-927a-018c62d77689" providerId="ADAL" clId="{44DF26A6-E086-4142-9C7F-BEF6EFCBA602}" dt="2024-12-20T06:36:36.511" v="3476" actId="26606"/>
          <ac:spMkLst>
            <pc:docMk/>
            <pc:sldMk cId="905474910" sldId="301"/>
            <ac:spMk id="16" creationId="{69D184B2-2226-4E31-BCCB-444330767440}"/>
          </ac:spMkLst>
        </pc:spChg>
        <pc:spChg chg="add">
          <ac:chgData name="muna60" userId="ae80ec9d-4522-47d7-927a-018c62d77689" providerId="ADAL" clId="{44DF26A6-E086-4142-9C7F-BEF6EFCBA602}" dt="2024-12-20T06:36:36.511" v="3476" actId="26606"/>
          <ac:spMkLst>
            <pc:docMk/>
            <pc:sldMk cId="905474910" sldId="301"/>
            <ac:spMk id="18" creationId="{1AC4D4E3-486A-464A-8EC8-D44881097267}"/>
          </ac:spMkLst>
        </pc:spChg>
        <pc:spChg chg="add">
          <ac:chgData name="muna60" userId="ae80ec9d-4522-47d7-927a-018c62d77689" providerId="ADAL" clId="{44DF26A6-E086-4142-9C7F-BEF6EFCBA602}" dt="2024-12-20T06:36:36.511" v="3476" actId="26606"/>
          <ac:spMkLst>
            <pc:docMk/>
            <pc:sldMk cId="905474910" sldId="301"/>
            <ac:spMk id="20" creationId="{864DE13E-58EB-4475-B79C-0D4FC651239B}"/>
          </ac:spMkLst>
        </pc:spChg>
        <pc:graphicFrameChg chg="add del mod modGraphic">
          <ac:chgData name="muna60" userId="ae80ec9d-4522-47d7-927a-018c62d77689" providerId="ADAL" clId="{44DF26A6-E086-4142-9C7F-BEF6EFCBA602}" dt="2024-12-20T07:16:18.229" v="3734" actId="478"/>
          <ac:graphicFrameMkLst>
            <pc:docMk/>
            <pc:sldMk cId="905474910" sldId="301"/>
            <ac:graphicFrameMk id="2" creationId="{03DABA8A-6D11-7D7E-0416-66693BEAA206}"/>
          </ac:graphicFrameMkLst>
        </pc:graphicFrameChg>
      </pc:sldChg>
      <pc:sldChg chg="add del">
        <pc:chgData name="muna60" userId="ae80ec9d-4522-47d7-927a-018c62d77689" providerId="ADAL" clId="{44DF26A6-E086-4142-9C7F-BEF6EFCBA602}" dt="2024-12-20T06:27:30.750" v="3326" actId="2696"/>
        <pc:sldMkLst>
          <pc:docMk/>
          <pc:sldMk cId="3553455893" sldId="301"/>
        </pc:sldMkLst>
      </pc:sldChg>
      <pc:sldChg chg="add del">
        <pc:chgData name="muna60" userId="ae80ec9d-4522-47d7-927a-018c62d77689" providerId="ADAL" clId="{44DF26A6-E086-4142-9C7F-BEF6EFCBA602}" dt="2024-12-20T06:27:48.264" v="3329" actId="2696"/>
        <pc:sldMkLst>
          <pc:docMk/>
          <pc:sldMk cId="1094957962" sldId="302"/>
        </pc:sldMkLst>
      </pc:sldChg>
      <pc:sldChg chg="addSp delSp modSp new mod setBg">
        <pc:chgData name="muna60" userId="ae80ec9d-4522-47d7-927a-018c62d77689" providerId="ADAL" clId="{44DF26A6-E086-4142-9C7F-BEF6EFCBA602}" dt="2024-12-20T06:45:22.935" v="3679" actId="113"/>
        <pc:sldMkLst>
          <pc:docMk/>
          <pc:sldMk cId="2955524328" sldId="302"/>
        </pc:sldMkLst>
        <pc:spChg chg="mod">
          <ac:chgData name="muna60" userId="ae80ec9d-4522-47d7-927a-018c62d77689" providerId="ADAL" clId="{44DF26A6-E086-4142-9C7F-BEF6EFCBA602}" dt="2024-12-20T06:44:59.415" v="3678" actId="255"/>
          <ac:spMkLst>
            <pc:docMk/>
            <pc:sldMk cId="2955524328" sldId="302"/>
            <ac:spMk id="2" creationId="{DC2CAE6D-1AB3-7837-5A13-8D1C3433D956}"/>
          </ac:spMkLst>
        </pc:spChg>
        <pc:spChg chg="mod">
          <ac:chgData name="muna60" userId="ae80ec9d-4522-47d7-927a-018c62d77689" providerId="ADAL" clId="{44DF26A6-E086-4142-9C7F-BEF6EFCBA602}" dt="2024-12-20T06:45:22.935" v="3679" actId="113"/>
          <ac:spMkLst>
            <pc:docMk/>
            <pc:sldMk cId="2955524328" sldId="302"/>
            <ac:spMk id="3" creationId="{2B45B576-C44D-1F2C-F85F-0E765207FA08}"/>
          </ac:spMkLst>
        </pc:spChg>
        <pc:spChg chg="add del">
          <ac:chgData name="muna60" userId="ae80ec9d-4522-47d7-927a-018c62d77689" providerId="ADAL" clId="{44DF26A6-E086-4142-9C7F-BEF6EFCBA602}" dt="2024-12-20T06:41:41.666" v="3659" actId="26606"/>
          <ac:spMkLst>
            <pc:docMk/>
            <pc:sldMk cId="2955524328" sldId="302"/>
            <ac:spMk id="8" creationId="{C2554CA6-288E-4202-BC52-2E5A8F0C0AED}"/>
          </ac:spMkLst>
        </pc:spChg>
        <pc:spChg chg="add del">
          <ac:chgData name="muna60" userId="ae80ec9d-4522-47d7-927a-018c62d77689" providerId="ADAL" clId="{44DF26A6-E086-4142-9C7F-BEF6EFCBA602}" dt="2024-12-20T06:41:41.666" v="3659" actId="26606"/>
          <ac:spMkLst>
            <pc:docMk/>
            <pc:sldMk cId="2955524328" sldId="302"/>
            <ac:spMk id="10" creationId="{B10BB131-AC8E-4A8E-A5D1-36260F720C3B}"/>
          </ac:spMkLst>
        </pc:spChg>
        <pc:spChg chg="add del">
          <ac:chgData name="muna60" userId="ae80ec9d-4522-47d7-927a-018c62d77689" providerId="ADAL" clId="{44DF26A6-E086-4142-9C7F-BEF6EFCBA602}" dt="2024-12-20T06:41:41.666" v="3659" actId="26606"/>
          <ac:spMkLst>
            <pc:docMk/>
            <pc:sldMk cId="2955524328" sldId="302"/>
            <ac:spMk id="12" creationId="{5B7778FC-632E-4DCA-A7CB-0D7731CCF970}"/>
          </ac:spMkLst>
        </pc:spChg>
        <pc:spChg chg="add del">
          <ac:chgData name="muna60" userId="ae80ec9d-4522-47d7-927a-018c62d77689" providerId="ADAL" clId="{44DF26A6-E086-4142-9C7F-BEF6EFCBA602}" dt="2024-12-20T06:41:41.666" v="3659" actId="26606"/>
          <ac:spMkLst>
            <pc:docMk/>
            <pc:sldMk cId="2955524328" sldId="302"/>
            <ac:spMk id="14" creationId="{FA23A907-97FB-4A8F-880A-DD77401C4296}"/>
          </ac:spMkLst>
        </pc:spChg>
        <pc:spChg chg="add del">
          <ac:chgData name="muna60" userId="ae80ec9d-4522-47d7-927a-018c62d77689" providerId="ADAL" clId="{44DF26A6-E086-4142-9C7F-BEF6EFCBA602}" dt="2024-12-20T06:41:45.033" v="3661" actId="26606"/>
          <ac:spMkLst>
            <pc:docMk/>
            <pc:sldMk cId="2955524328" sldId="302"/>
            <ac:spMk id="16" creationId="{D2B78728-A580-49A7-84F9-6EF6F583ADE0}"/>
          </ac:spMkLst>
        </pc:spChg>
        <pc:spChg chg="add del">
          <ac:chgData name="muna60" userId="ae80ec9d-4522-47d7-927a-018c62d77689" providerId="ADAL" clId="{44DF26A6-E086-4142-9C7F-BEF6EFCBA602}" dt="2024-12-20T06:41:45.033" v="3661" actId="26606"/>
          <ac:spMkLst>
            <pc:docMk/>
            <pc:sldMk cId="2955524328" sldId="302"/>
            <ac:spMk id="17" creationId="{09588DA8-065E-4F6F-8EFD-43104AB2E0CF}"/>
          </ac:spMkLst>
        </pc:spChg>
        <pc:spChg chg="add del">
          <ac:chgData name="muna60" userId="ae80ec9d-4522-47d7-927a-018c62d77689" providerId="ADAL" clId="{44DF26A6-E086-4142-9C7F-BEF6EFCBA602}" dt="2024-12-20T06:41:45.033" v="3661" actId="26606"/>
          <ac:spMkLst>
            <pc:docMk/>
            <pc:sldMk cId="2955524328" sldId="302"/>
            <ac:spMk id="18" creationId="{38FAA1A1-D861-433F-88FA-1E9D6FD31D11}"/>
          </ac:spMkLst>
        </pc:spChg>
        <pc:spChg chg="add del">
          <ac:chgData name="muna60" userId="ae80ec9d-4522-47d7-927a-018c62d77689" providerId="ADAL" clId="{44DF26A6-E086-4142-9C7F-BEF6EFCBA602}" dt="2024-12-20T06:41:45.033" v="3661" actId="26606"/>
          <ac:spMkLst>
            <pc:docMk/>
            <pc:sldMk cId="2955524328" sldId="302"/>
            <ac:spMk id="19" creationId="{C4285719-470E-454C-AF62-8323075F1F5B}"/>
          </ac:spMkLst>
        </pc:spChg>
        <pc:spChg chg="add del">
          <ac:chgData name="muna60" userId="ae80ec9d-4522-47d7-927a-018c62d77689" providerId="ADAL" clId="{44DF26A6-E086-4142-9C7F-BEF6EFCBA602}" dt="2024-12-20T06:41:45.033" v="3661" actId="26606"/>
          <ac:spMkLst>
            <pc:docMk/>
            <pc:sldMk cId="2955524328" sldId="302"/>
            <ac:spMk id="20" creationId="{8D71EDA1-87BF-4D5D-AB79-F346FD19278A}"/>
          </ac:spMkLst>
        </pc:spChg>
        <pc:spChg chg="add del">
          <ac:chgData name="muna60" userId="ae80ec9d-4522-47d7-927a-018c62d77689" providerId="ADAL" clId="{44DF26A6-E086-4142-9C7F-BEF6EFCBA602}" dt="2024-12-20T06:41:45.033" v="3661" actId="26606"/>
          <ac:spMkLst>
            <pc:docMk/>
            <pc:sldMk cId="2955524328" sldId="302"/>
            <ac:spMk id="21" creationId="{CD9FE4EF-C4D8-49A0-B2FF-81D8DB7D8A24}"/>
          </ac:spMkLst>
        </pc:spChg>
        <pc:spChg chg="add del">
          <ac:chgData name="muna60" userId="ae80ec9d-4522-47d7-927a-018c62d77689" providerId="ADAL" clId="{44DF26A6-E086-4142-9C7F-BEF6EFCBA602}" dt="2024-12-20T06:41:45.033" v="3661" actId="26606"/>
          <ac:spMkLst>
            <pc:docMk/>
            <pc:sldMk cId="2955524328" sldId="302"/>
            <ac:spMk id="22" creationId="{4300840D-0A0B-4512-BACA-B439D5B9C57C}"/>
          </ac:spMkLst>
        </pc:spChg>
        <pc:spChg chg="add del">
          <ac:chgData name="muna60" userId="ae80ec9d-4522-47d7-927a-018c62d77689" providerId="ADAL" clId="{44DF26A6-E086-4142-9C7F-BEF6EFCBA602}" dt="2024-12-20T06:42:48.412" v="3663" actId="26606"/>
          <ac:spMkLst>
            <pc:docMk/>
            <pc:sldMk cId="2955524328" sldId="302"/>
            <ac:spMk id="24" creationId="{70DFC902-7D23-471A-B557-B6B6917D7A0D}"/>
          </ac:spMkLst>
        </pc:spChg>
        <pc:spChg chg="add del">
          <ac:chgData name="muna60" userId="ae80ec9d-4522-47d7-927a-018c62d77689" providerId="ADAL" clId="{44DF26A6-E086-4142-9C7F-BEF6EFCBA602}" dt="2024-12-20T06:42:48.412" v="3663" actId="26606"/>
          <ac:spMkLst>
            <pc:docMk/>
            <pc:sldMk cId="2955524328" sldId="302"/>
            <ac:spMk id="25" creationId="{A55D5633-D557-4DCA-982C-FF36EB7A1C00}"/>
          </ac:spMkLst>
        </pc:spChg>
        <pc:spChg chg="add del">
          <ac:chgData name="muna60" userId="ae80ec9d-4522-47d7-927a-018c62d77689" providerId="ADAL" clId="{44DF26A6-E086-4142-9C7F-BEF6EFCBA602}" dt="2024-12-20T06:42:48.412" v="3663" actId="26606"/>
          <ac:spMkLst>
            <pc:docMk/>
            <pc:sldMk cId="2955524328" sldId="302"/>
            <ac:spMk id="26" creationId="{450D3AD2-FA80-415F-A9CE-54D884561CD7}"/>
          </ac:spMkLst>
        </pc:spChg>
        <pc:spChg chg="add del">
          <ac:chgData name="muna60" userId="ae80ec9d-4522-47d7-927a-018c62d77689" providerId="ADAL" clId="{44DF26A6-E086-4142-9C7F-BEF6EFCBA602}" dt="2024-12-20T06:44:13.499" v="3675" actId="26606"/>
          <ac:spMkLst>
            <pc:docMk/>
            <pc:sldMk cId="2955524328" sldId="302"/>
            <ac:spMk id="28" creationId="{C2554CA6-288E-4202-BC52-2E5A8F0C0AED}"/>
          </ac:spMkLst>
        </pc:spChg>
        <pc:spChg chg="add del">
          <ac:chgData name="muna60" userId="ae80ec9d-4522-47d7-927a-018c62d77689" providerId="ADAL" clId="{44DF26A6-E086-4142-9C7F-BEF6EFCBA602}" dt="2024-12-20T06:44:13.499" v="3675" actId="26606"/>
          <ac:spMkLst>
            <pc:docMk/>
            <pc:sldMk cId="2955524328" sldId="302"/>
            <ac:spMk id="29" creationId="{B10BB131-AC8E-4A8E-A5D1-36260F720C3B}"/>
          </ac:spMkLst>
        </pc:spChg>
        <pc:spChg chg="add del">
          <ac:chgData name="muna60" userId="ae80ec9d-4522-47d7-927a-018c62d77689" providerId="ADAL" clId="{44DF26A6-E086-4142-9C7F-BEF6EFCBA602}" dt="2024-12-20T06:44:13.499" v="3675" actId="26606"/>
          <ac:spMkLst>
            <pc:docMk/>
            <pc:sldMk cId="2955524328" sldId="302"/>
            <ac:spMk id="30" creationId="{5B7778FC-632E-4DCA-A7CB-0D7731CCF970}"/>
          </ac:spMkLst>
        </pc:spChg>
        <pc:spChg chg="add del">
          <ac:chgData name="muna60" userId="ae80ec9d-4522-47d7-927a-018c62d77689" providerId="ADAL" clId="{44DF26A6-E086-4142-9C7F-BEF6EFCBA602}" dt="2024-12-20T06:44:13.499" v="3675" actId="26606"/>
          <ac:spMkLst>
            <pc:docMk/>
            <pc:sldMk cId="2955524328" sldId="302"/>
            <ac:spMk id="31" creationId="{FA23A907-97FB-4A8F-880A-DD77401C4296}"/>
          </ac:spMkLst>
        </pc:spChg>
      </pc:sldChg>
      <pc:sldChg chg="addSp delSp modSp new mod ord">
        <pc:chgData name="muna60" userId="ae80ec9d-4522-47d7-927a-018c62d77689" providerId="ADAL" clId="{44DF26A6-E086-4142-9C7F-BEF6EFCBA602}" dt="2024-12-20T08:08:28.926" v="3793" actId="14100"/>
        <pc:sldMkLst>
          <pc:docMk/>
          <pc:sldMk cId="2667941979" sldId="303"/>
        </pc:sldMkLst>
        <pc:spChg chg="add mod">
          <ac:chgData name="muna60" userId="ae80ec9d-4522-47d7-927a-018c62d77689" providerId="ADAL" clId="{44DF26A6-E086-4142-9C7F-BEF6EFCBA602}" dt="2024-12-20T08:08:18.032" v="3791" actId="1076"/>
          <ac:spMkLst>
            <pc:docMk/>
            <pc:sldMk cId="2667941979" sldId="303"/>
            <ac:spMk id="3" creationId="{AB5A6A46-511A-53EE-54C2-3649BDC8383F}"/>
          </ac:spMkLst>
        </pc:spChg>
        <pc:spChg chg="add mod">
          <ac:chgData name="muna60" userId="ae80ec9d-4522-47d7-927a-018c62d77689" providerId="ADAL" clId="{44DF26A6-E086-4142-9C7F-BEF6EFCBA602}" dt="2024-12-20T07:13:37.924" v="3719" actId="571"/>
          <ac:spMkLst>
            <pc:docMk/>
            <pc:sldMk cId="2667941979" sldId="303"/>
            <ac:spMk id="4" creationId="{56A3E21B-B907-A2CB-D9A5-37CD2FA80EBD}"/>
          </ac:spMkLst>
        </pc:spChg>
        <pc:graphicFrameChg chg="add del mod modGraphic">
          <ac:chgData name="muna60" userId="ae80ec9d-4522-47d7-927a-018c62d77689" providerId="ADAL" clId="{44DF26A6-E086-4142-9C7F-BEF6EFCBA602}" dt="2024-12-20T07:13:31.728" v="3717" actId="478"/>
          <ac:graphicFrameMkLst>
            <pc:docMk/>
            <pc:sldMk cId="2667941979" sldId="303"/>
            <ac:graphicFrameMk id="2" creationId="{19D0B9EA-9576-76FE-872A-2F336EEE8050}"/>
          </ac:graphicFrameMkLst>
        </pc:graphicFrameChg>
        <pc:graphicFrameChg chg="add del mod modGraphic">
          <ac:chgData name="muna60" userId="ae80ec9d-4522-47d7-927a-018c62d77689" providerId="ADAL" clId="{44DF26A6-E086-4142-9C7F-BEF6EFCBA602}" dt="2024-12-20T08:03:31.953" v="3757" actId="478"/>
          <ac:graphicFrameMkLst>
            <pc:docMk/>
            <pc:sldMk cId="2667941979" sldId="303"/>
            <ac:graphicFrameMk id="5" creationId="{68779C01-589C-79A8-3546-9E432CB76FD5}"/>
          </ac:graphicFrameMkLst>
        </pc:graphicFrameChg>
        <pc:graphicFrameChg chg="add mod modGraphic">
          <ac:chgData name="muna60" userId="ae80ec9d-4522-47d7-927a-018c62d77689" providerId="ADAL" clId="{44DF26A6-E086-4142-9C7F-BEF6EFCBA602}" dt="2024-12-20T08:08:28.926" v="3793" actId="14100"/>
          <ac:graphicFrameMkLst>
            <pc:docMk/>
            <pc:sldMk cId="2667941979" sldId="303"/>
            <ac:graphicFrameMk id="6" creationId="{BFA838E3-9456-A133-C46B-E61FF51C8C68}"/>
          </ac:graphicFrameMkLst>
        </pc:graphicFrameChg>
      </pc:sldChg>
      <pc:sldChg chg="addSp delSp modSp new mod">
        <pc:chgData name="muna60" userId="ae80ec9d-4522-47d7-927a-018c62d77689" providerId="ADAL" clId="{44DF26A6-E086-4142-9C7F-BEF6EFCBA602}" dt="2024-12-20T07:56:51.898" v="3749" actId="1076"/>
        <pc:sldMkLst>
          <pc:docMk/>
          <pc:sldMk cId="436351204" sldId="304"/>
        </pc:sldMkLst>
        <pc:spChg chg="mod">
          <ac:chgData name="muna60" userId="ae80ec9d-4522-47d7-927a-018c62d77689" providerId="ADAL" clId="{44DF26A6-E086-4142-9C7F-BEF6EFCBA602}" dt="2024-12-20T07:56:51.898" v="3749" actId="1076"/>
          <ac:spMkLst>
            <pc:docMk/>
            <pc:sldMk cId="436351204" sldId="304"/>
            <ac:spMk id="2" creationId="{A4109908-B7C0-F183-500D-BC7F0263D583}"/>
          </ac:spMkLst>
        </pc:spChg>
        <pc:spChg chg="del">
          <ac:chgData name="muna60" userId="ae80ec9d-4522-47d7-927a-018c62d77689" providerId="ADAL" clId="{44DF26A6-E086-4142-9C7F-BEF6EFCBA602}" dt="2024-12-20T07:55:19.751" v="3741" actId="22"/>
          <ac:spMkLst>
            <pc:docMk/>
            <pc:sldMk cId="436351204" sldId="304"/>
            <ac:spMk id="3" creationId="{1CB64721-32ED-00BE-B4A7-D4F6B6305978}"/>
          </ac:spMkLst>
        </pc:spChg>
        <pc:picChg chg="add mod ord">
          <ac:chgData name="muna60" userId="ae80ec9d-4522-47d7-927a-018c62d77689" providerId="ADAL" clId="{44DF26A6-E086-4142-9C7F-BEF6EFCBA602}" dt="2024-12-20T07:56:48.347" v="3748" actId="1076"/>
          <ac:picMkLst>
            <pc:docMk/>
            <pc:sldMk cId="436351204" sldId="304"/>
            <ac:picMk id="5" creationId="{2D5505F9-9A05-FEB6-4A90-0B4AC23C28A9}"/>
          </ac:picMkLst>
        </pc:picChg>
      </pc:sldChg>
      <pc:sldChg chg="new ord">
        <pc:chgData name="muna60" userId="ae80ec9d-4522-47d7-927a-018c62d77689" providerId="ADAL" clId="{44DF26A6-E086-4142-9C7F-BEF6EFCBA602}" dt="2024-12-20T08:12:56.491" v="3811"/>
        <pc:sldMkLst>
          <pc:docMk/>
          <pc:sldMk cId="1305784291" sldId="305"/>
        </pc:sldMkLst>
      </pc:sldChg>
      <pc:sldChg chg="addSp modSp new mod">
        <pc:chgData name="muna60" userId="ae80ec9d-4522-47d7-927a-018c62d77689" providerId="ADAL" clId="{44DF26A6-E086-4142-9C7F-BEF6EFCBA602}" dt="2024-12-20T08:24:01.711" v="3830" actId="1076"/>
        <pc:sldMkLst>
          <pc:docMk/>
          <pc:sldMk cId="2847979191" sldId="306"/>
        </pc:sldMkLst>
        <pc:spChg chg="add mod">
          <ac:chgData name="muna60" userId="ae80ec9d-4522-47d7-927a-018c62d77689" providerId="ADAL" clId="{44DF26A6-E086-4142-9C7F-BEF6EFCBA602}" dt="2024-12-20T08:23:33.676" v="3824" actId="1076"/>
          <ac:spMkLst>
            <pc:docMk/>
            <pc:sldMk cId="2847979191" sldId="306"/>
            <ac:spMk id="3" creationId="{09BD1AD8-1AA7-6346-C0D6-F6D6574958EF}"/>
          </ac:spMkLst>
        </pc:spChg>
        <pc:graphicFrameChg chg="add mod modGraphic">
          <ac:chgData name="muna60" userId="ae80ec9d-4522-47d7-927a-018c62d77689" providerId="ADAL" clId="{44DF26A6-E086-4142-9C7F-BEF6EFCBA602}" dt="2024-12-20T08:24:01.711" v="3830" actId="1076"/>
          <ac:graphicFrameMkLst>
            <pc:docMk/>
            <pc:sldMk cId="2847979191" sldId="306"/>
            <ac:graphicFrameMk id="2" creationId="{2A002DA0-5ABC-B2A1-D2EB-40BA7A7ABB90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2E1F8B-FCC8-4A45-B323-437B800B3B9B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0C8929-0F48-47D1-9281-42BB4FA5E4E7}">
      <dgm:prSet/>
      <dgm:spPr/>
      <dgm:t>
        <a:bodyPr/>
        <a:lstStyle/>
        <a:p>
          <a:r>
            <a:rPr lang="ar-OM" dirty="0"/>
            <a:t>1) الخطة المدرسية </a:t>
          </a:r>
          <a:endParaRPr lang="en-US" dirty="0"/>
        </a:p>
      </dgm:t>
    </dgm:pt>
    <dgm:pt modelId="{9113D82F-DE58-4CC3-8BD0-CF753434729F}" type="parTrans" cxnId="{71130027-A67B-4AE7-9B31-84FCCA8DB592}">
      <dgm:prSet/>
      <dgm:spPr/>
      <dgm:t>
        <a:bodyPr/>
        <a:lstStyle/>
        <a:p>
          <a:endParaRPr lang="en-US"/>
        </a:p>
      </dgm:t>
    </dgm:pt>
    <dgm:pt modelId="{7334E2E4-885C-48E2-A8E6-0549801D3E31}" type="sibTrans" cxnId="{71130027-A67B-4AE7-9B31-84FCCA8DB592}">
      <dgm:prSet/>
      <dgm:spPr/>
      <dgm:t>
        <a:bodyPr/>
        <a:lstStyle/>
        <a:p>
          <a:endParaRPr lang="en-US"/>
        </a:p>
      </dgm:t>
    </dgm:pt>
    <dgm:pt modelId="{5250FBA3-C692-40DE-9006-48F4455D8919}">
      <dgm:prSet/>
      <dgm:spPr/>
      <dgm:t>
        <a:bodyPr/>
        <a:lstStyle/>
        <a:p>
          <a:r>
            <a:rPr lang="ar-OM" dirty="0"/>
            <a:t>2) تنظيم العلاقة مع ولي الأمر والمجتمع المحلي </a:t>
          </a:r>
          <a:endParaRPr lang="en-US" dirty="0"/>
        </a:p>
      </dgm:t>
    </dgm:pt>
    <dgm:pt modelId="{7C2DA8F2-A5DD-4A70-915A-E322B8EF2C21}" type="parTrans" cxnId="{E1DE8008-8357-4213-8994-2291CD8B5A00}">
      <dgm:prSet/>
      <dgm:spPr/>
      <dgm:t>
        <a:bodyPr/>
        <a:lstStyle/>
        <a:p>
          <a:endParaRPr lang="en-US"/>
        </a:p>
      </dgm:t>
    </dgm:pt>
    <dgm:pt modelId="{F1E9B57C-6859-4DF0-904F-0629D2E285AA}" type="sibTrans" cxnId="{E1DE8008-8357-4213-8994-2291CD8B5A00}">
      <dgm:prSet/>
      <dgm:spPr/>
      <dgm:t>
        <a:bodyPr/>
        <a:lstStyle/>
        <a:p>
          <a:endParaRPr lang="en-US"/>
        </a:p>
      </dgm:t>
    </dgm:pt>
    <dgm:pt modelId="{97D1ADAB-7B02-4305-A9F7-B1BA7DE50E64}">
      <dgm:prSet/>
      <dgm:spPr/>
      <dgm:t>
        <a:bodyPr/>
        <a:lstStyle/>
        <a:p>
          <a:r>
            <a:rPr lang="ar-OM" dirty="0"/>
            <a:t>3) الشؤون الإدارية </a:t>
          </a:r>
          <a:endParaRPr lang="en-US" dirty="0"/>
        </a:p>
      </dgm:t>
    </dgm:pt>
    <dgm:pt modelId="{74C7BD09-AF99-4060-9ACF-4FC01C29B957}" type="parTrans" cxnId="{C1A050A0-90D0-48B4-B4E4-804967024A61}">
      <dgm:prSet/>
      <dgm:spPr/>
      <dgm:t>
        <a:bodyPr/>
        <a:lstStyle/>
        <a:p>
          <a:endParaRPr lang="en-US"/>
        </a:p>
      </dgm:t>
    </dgm:pt>
    <dgm:pt modelId="{77AF72F8-3FBA-4598-B7DA-7381D5E73FA4}" type="sibTrans" cxnId="{C1A050A0-90D0-48B4-B4E4-804967024A61}">
      <dgm:prSet/>
      <dgm:spPr/>
      <dgm:t>
        <a:bodyPr/>
        <a:lstStyle/>
        <a:p>
          <a:endParaRPr lang="en-US"/>
        </a:p>
      </dgm:t>
    </dgm:pt>
    <dgm:pt modelId="{C3CA8D51-4121-41E8-9FE7-6ED37BCCE926}">
      <dgm:prSet/>
      <dgm:spPr/>
      <dgm:t>
        <a:bodyPr/>
        <a:lstStyle/>
        <a:p>
          <a:r>
            <a:rPr lang="ar-OM" dirty="0"/>
            <a:t>4) شؤون الطلبة </a:t>
          </a:r>
          <a:endParaRPr lang="en-US" dirty="0"/>
        </a:p>
      </dgm:t>
    </dgm:pt>
    <dgm:pt modelId="{71C8E902-0AAF-4546-966A-CC3A79871447}" type="parTrans" cxnId="{F58A041D-9BC1-45A0-BD2D-719AACA26C5B}">
      <dgm:prSet/>
      <dgm:spPr/>
      <dgm:t>
        <a:bodyPr/>
        <a:lstStyle/>
        <a:p>
          <a:endParaRPr lang="en-US"/>
        </a:p>
      </dgm:t>
    </dgm:pt>
    <dgm:pt modelId="{B8A9CF63-6D26-4D4B-B065-168FD72D0706}" type="sibTrans" cxnId="{F58A041D-9BC1-45A0-BD2D-719AACA26C5B}">
      <dgm:prSet/>
      <dgm:spPr/>
      <dgm:t>
        <a:bodyPr/>
        <a:lstStyle/>
        <a:p>
          <a:endParaRPr lang="en-US"/>
        </a:p>
      </dgm:t>
    </dgm:pt>
    <dgm:pt modelId="{244F4300-5619-471B-BFE8-FC2E6397CC84}">
      <dgm:prSet/>
      <dgm:spPr/>
      <dgm:t>
        <a:bodyPr/>
        <a:lstStyle/>
        <a:p>
          <a:r>
            <a:rPr lang="ar-OM" dirty="0"/>
            <a:t>5) إدارة الموارد البشرية والانماء المهني </a:t>
          </a:r>
          <a:endParaRPr lang="en-US" dirty="0"/>
        </a:p>
      </dgm:t>
    </dgm:pt>
    <dgm:pt modelId="{A76B7E68-E852-4D98-80F6-D5A92C2DBDAE}" type="parTrans" cxnId="{A65D2A34-705F-4B27-B49D-EDED5D511A09}">
      <dgm:prSet/>
      <dgm:spPr/>
      <dgm:t>
        <a:bodyPr/>
        <a:lstStyle/>
        <a:p>
          <a:endParaRPr lang="en-US"/>
        </a:p>
      </dgm:t>
    </dgm:pt>
    <dgm:pt modelId="{135A3F68-4E56-46EB-8C1A-3E3D3554D376}" type="sibTrans" cxnId="{A65D2A34-705F-4B27-B49D-EDED5D511A09}">
      <dgm:prSet/>
      <dgm:spPr/>
      <dgm:t>
        <a:bodyPr/>
        <a:lstStyle/>
        <a:p>
          <a:endParaRPr lang="en-US"/>
        </a:p>
      </dgm:t>
    </dgm:pt>
    <dgm:pt modelId="{C744B786-7278-4862-8EDE-9FF1459F1B9C}">
      <dgm:prSet/>
      <dgm:spPr/>
      <dgm:t>
        <a:bodyPr/>
        <a:lstStyle/>
        <a:p>
          <a:r>
            <a:rPr lang="ar-OM" dirty="0"/>
            <a:t>6) متابعة عملية التعليم والتعليم </a:t>
          </a:r>
          <a:endParaRPr lang="en-US" dirty="0"/>
        </a:p>
      </dgm:t>
    </dgm:pt>
    <dgm:pt modelId="{683AF1A2-F0CC-4CF7-AF9F-97B6AB7708C1}" type="parTrans" cxnId="{29DA8C6C-FA37-428A-AC8E-8DA278EEEA71}">
      <dgm:prSet/>
      <dgm:spPr/>
      <dgm:t>
        <a:bodyPr/>
        <a:lstStyle/>
        <a:p>
          <a:endParaRPr lang="en-US"/>
        </a:p>
      </dgm:t>
    </dgm:pt>
    <dgm:pt modelId="{9C35D76F-8BD2-4EF7-8708-D4992E3F9D6A}" type="sibTrans" cxnId="{29DA8C6C-FA37-428A-AC8E-8DA278EEEA71}">
      <dgm:prSet/>
      <dgm:spPr/>
      <dgm:t>
        <a:bodyPr/>
        <a:lstStyle/>
        <a:p>
          <a:endParaRPr lang="en-US"/>
        </a:p>
      </dgm:t>
    </dgm:pt>
    <dgm:pt modelId="{84511876-5DF9-4BD0-8307-C4A5EFD978A7}">
      <dgm:prSet/>
      <dgm:spPr/>
      <dgm:t>
        <a:bodyPr/>
        <a:lstStyle/>
        <a:p>
          <a:r>
            <a:rPr lang="ar-OM" dirty="0"/>
            <a:t>7) السجلات الإدارية للمدرسة الخاصة للتعليم المبكر </a:t>
          </a:r>
          <a:endParaRPr lang="en-US" dirty="0"/>
        </a:p>
      </dgm:t>
    </dgm:pt>
    <dgm:pt modelId="{2E77CE51-541C-424C-B19E-1F873B4346F1}" type="parTrans" cxnId="{8B988546-E801-42F7-95C3-38DF8358AE2D}">
      <dgm:prSet/>
      <dgm:spPr/>
      <dgm:t>
        <a:bodyPr/>
        <a:lstStyle/>
        <a:p>
          <a:endParaRPr lang="en-US"/>
        </a:p>
      </dgm:t>
    </dgm:pt>
    <dgm:pt modelId="{4F59659F-8B92-467E-B128-FEFA4C374131}" type="sibTrans" cxnId="{8B988546-E801-42F7-95C3-38DF8358AE2D}">
      <dgm:prSet/>
      <dgm:spPr/>
      <dgm:t>
        <a:bodyPr/>
        <a:lstStyle/>
        <a:p>
          <a:endParaRPr lang="en-US"/>
        </a:p>
      </dgm:t>
    </dgm:pt>
    <dgm:pt modelId="{87CFF43B-C2CD-4AFD-BE2A-9B221B0FBB35}" type="pres">
      <dgm:prSet presAssocID="{5A2E1F8B-FCC8-4A45-B323-437B800B3B9B}" presName="Name0" presStyleCnt="0">
        <dgm:presLayoutVars>
          <dgm:dir/>
          <dgm:resizeHandles val="exact"/>
        </dgm:presLayoutVars>
      </dgm:prSet>
      <dgm:spPr/>
    </dgm:pt>
    <dgm:pt modelId="{DC408188-F586-4F75-9452-8F1BF2AD2200}" type="pres">
      <dgm:prSet presAssocID="{2E0C8929-0F48-47D1-9281-42BB4FA5E4E7}" presName="node" presStyleLbl="node1" presStyleIdx="0" presStyleCnt="7">
        <dgm:presLayoutVars>
          <dgm:bulletEnabled val="1"/>
        </dgm:presLayoutVars>
      </dgm:prSet>
      <dgm:spPr/>
    </dgm:pt>
    <dgm:pt modelId="{E58F74C5-0428-4440-A0A6-5B1892AE773C}" type="pres">
      <dgm:prSet presAssocID="{7334E2E4-885C-48E2-A8E6-0549801D3E31}" presName="sibTrans" presStyleLbl="sibTrans1D1" presStyleIdx="0" presStyleCnt="6"/>
      <dgm:spPr/>
    </dgm:pt>
    <dgm:pt modelId="{D95F0DD0-A582-4C5F-A90C-408D827680B2}" type="pres">
      <dgm:prSet presAssocID="{7334E2E4-885C-48E2-A8E6-0549801D3E31}" presName="connectorText" presStyleLbl="sibTrans1D1" presStyleIdx="0" presStyleCnt="6"/>
      <dgm:spPr/>
    </dgm:pt>
    <dgm:pt modelId="{A72A86F7-42AC-4CE9-9A97-8BD56E7B870A}" type="pres">
      <dgm:prSet presAssocID="{5250FBA3-C692-40DE-9006-48F4455D8919}" presName="node" presStyleLbl="node1" presStyleIdx="1" presStyleCnt="7">
        <dgm:presLayoutVars>
          <dgm:bulletEnabled val="1"/>
        </dgm:presLayoutVars>
      </dgm:prSet>
      <dgm:spPr/>
    </dgm:pt>
    <dgm:pt modelId="{CA72876D-73D2-440B-9225-7B37C38A063A}" type="pres">
      <dgm:prSet presAssocID="{F1E9B57C-6859-4DF0-904F-0629D2E285AA}" presName="sibTrans" presStyleLbl="sibTrans1D1" presStyleIdx="1" presStyleCnt="6"/>
      <dgm:spPr/>
    </dgm:pt>
    <dgm:pt modelId="{CC2C1D4A-B2BE-4333-A3CA-06C4DACFF6B4}" type="pres">
      <dgm:prSet presAssocID="{F1E9B57C-6859-4DF0-904F-0629D2E285AA}" presName="connectorText" presStyleLbl="sibTrans1D1" presStyleIdx="1" presStyleCnt="6"/>
      <dgm:spPr/>
    </dgm:pt>
    <dgm:pt modelId="{EEEF7379-75DB-434A-A405-0DFE16ABACCA}" type="pres">
      <dgm:prSet presAssocID="{97D1ADAB-7B02-4305-A9F7-B1BA7DE50E64}" presName="node" presStyleLbl="node1" presStyleIdx="2" presStyleCnt="7">
        <dgm:presLayoutVars>
          <dgm:bulletEnabled val="1"/>
        </dgm:presLayoutVars>
      </dgm:prSet>
      <dgm:spPr/>
    </dgm:pt>
    <dgm:pt modelId="{DB144C6A-D7C0-452E-98B2-E92B2892BFB8}" type="pres">
      <dgm:prSet presAssocID="{77AF72F8-3FBA-4598-B7DA-7381D5E73FA4}" presName="sibTrans" presStyleLbl="sibTrans1D1" presStyleIdx="2" presStyleCnt="6"/>
      <dgm:spPr/>
    </dgm:pt>
    <dgm:pt modelId="{64DA2E13-F359-46AA-A3F1-FDB45C7EBA46}" type="pres">
      <dgm:prSet presAssocID="{77AF72F8-3FBA-4598-B7DA-7381D5E73FA4}" presName="connectorText" presStyleLbl="sibTrans1D1" presStyleIdx="2" presStyleCnt="6"/>
      <dgm:spPr/>
    </dgm:pt>
    <dgm:pt modelId="{30E500C0-9354-4111-81C9-C6562DF64B3F}" type="pres">
      <dgm:prSet presAssocID="{C3CA8D51-4121-41E8-9FE7-6ED37BCCE926}" presName="node" presStyleLbl="node1" presStyleIdx="3" presStyleCnt="7">
        <dgm:presLayoutVars>
          <dgm:bulletEnabled val="1"/>
        </dgm:presLayoutVars>
      </dgm:prSet>
      <dgm:spPr/>
    </dgm:pt>
    <dgm:pt modelId="{B0D2B3CD-B96A-4527-BE8A-563541CB0C33}" type="pres">
      <dgm:prSet presAssocID="{B8A9CF63-6D26-4D4B-B065-168FD72D0706}" presName="sibTrans" presStyleLbl="sibTrans1D1" presStyleIdx="3" presStyleCnt="6"/>
      <dgm:spPr/>
    </dgm:pt>
    <dgm:pt modelId="{90120BAC-E7FB-44AD-9DA5-CBD71F9D2609}" type="pres">
      <dgm:prSet presAssocID="{B8A9CF63-6D26-4D4B-B065-168FD72D0706}" presName="connectorText" presStyleLbl="sibTrans1D1" presStyleIdx="3" presStyleCnt="6"/>
      <dgm:spPr/>
    </dgm:pt>
    <dgm:pt modelId="{CA19DF9B-394C-43CA-B51F-E49B2007C770}" type="pres">
      <dgm:prSet presAssocID="{244F4300-5619-471B-BFE8-FC2E6397CC84}" presName="node" presStyleLbl="node1" presStyleIdx="4" presStyleCnt="7">
        <dgm:presLayoutVars>
          <dgm:bulletEnabled val="1"/>
        </dgm:presLayoutVars>
      </dgm:prSet>
      <dgm:spPr/>
    </dgm:pt>
    <dgm:pt modelId="{81C3D139-91D6-4E45-8787-C65960F4ACD1}" type="pres">
      <dgm:prSet presAssocID="{135A3F68-4E56-46EB-8C1A-3E3D3554D376}" presName="sibTrans" presStyleLbl="sibTrans1D1" presStyleIdx="4" presStyleCnt="6"/>
      <dgm:spPr/>
    </dgm:pt>
    <dgm:pt modelId="{7FA0C571-F0A4-421D-BA68-BB9B97E24196}" type="pres">
      <dgm:prSet presAssocID="{135A3F68-4E56-46EB-8C1A-3E3D3554D376}" presName="connectorText" presStyleLbl="sibTrans1D1" presStyleIdx="4" presStyleCnt="6"/>
      <dgm:spPr/>
    </dgm:pt>
    <dgm:pt modelId="{78DF96E9-432F-44A1-8297-80FC770BFC23}" type="pres">
      <dgm:prSet presAssocID="{C744B786-7278-4862-8EDE-9FF1459F1B9C}" presName="node" presStyleLbl="node1" presStyleIdx="5" presStyleCnt="7">
        <dgm:presLayoutVars>
          <dgm:bulletEnabled val="1"/>
        </dgm:presLayoutVars>
      </dgm:prSet>
      <dgm:spPr/>
    </dgm:pt>
    <dgm:pt modelId="{42B1F6CC-EF10-4699-A581-A81472717AE9}" type="pres">
      <dgm:prSet presAssocID="{9C35D76F-8BD2-4EF7-8708-D4992E3F9D6A}" presName="sibTrans" presStyleLbl="sibTrans1D1" presStyleIdx="5" presStyleCnt="6"/>
      <dgm:spPr/>
    </dgm:pt>
    <dgm:pt modelId="{D0248B36-4591-4C90-A9A4-60B60EBF0D95}" type="pres">
      <dgm:prSet presAssocID="{9C35D76F-8BD2-4EF7-8708-D4992E3F9D6A}" presName="connectorText" presStyleLbl="sibTrans1D1" presStyleIdx="5" presStyleCnt="6"/>
      <dgm:spPr/>
    </dgm:pt>
    <dgm:pt modelId="{2F36A30F-1346-40EA-A4A3-94B6079BEE34}" type="pres">
      <dgm:prSet presAssocID="{84511876-5DF9-4BD0-8307-C4A5EFD978A7}" presName="node" presStyleLbl="node1" presStyleIdx="6" presStyleCnt="7">
        <dgm:presLayoutVars>
          <dgm:bulletEnabled val="1"/>
        </dgm:presLayoutVars>
      </dgm:prSet>
      <dgm:spPr/>
    </dgm:pt>
  </dgm:ptLst>
  <dgm:cxnLst>
    <dgm:cxn modelId="{E1DE8008-8357-4213-8994-2291CD8B5A00}" srcId="{5A2E1F8B-FCC8-4A45-B323-437B800B3B9B}" destId="{5250FBA3-C692-40DE-9006-48F4455D8919}" srcOrd="1" destOrd="0" parTransId="{7C2DA8F2-A5DD-4A70-915A-E322B8EF2C21}" sibTransId="{F1E9B57C-6859-4DF0-904F-0629D2E285AA}"/>
    <dgm:cxn modelId="{2901A719-75A2-4DA4-B4C8-79D2A9126B5B}" type="presOf" srcId="{77AF72F8-3FBA-4598-B7DA-7381D5E73FA4}" destId="{64DA2E13-F359-46AA-A3F1-FDB45C7EBA46}" srcOrd="1" destOrd="0" presId="urn:microsoft.com/office/officeart/2016/7/layout/RepeatingBendingProcessNew"/>
    <dgm:cxn modelId="{F58A041D-9BC1-45A0-BD2D-719AACA26C5B}" srcId="{5A2E1F8B-FCC8-4A45-B323-437B800B3B9B}" destId="{C3CA8D51-4121-41E8-9FE7-6ED37BCCE926}" srcOrd="3" destOrd="0" parTransId="{71C8E902-0AAF-4546-966A-CC3A79871447}" sibTransId="{B8A9CF63-6D26-4D4B-B065-168FD72D0706}"/>
    <dgm:cxn modelId="{71130027-A67B-4AE7-9B31-84FCCA8DB592}" srcId="{5A2E1F8B-FCC8-4A45-B323-437B800B3B9B}" destId="{2E0C8929-0F48-47D1-9281-42BB4FA5E4E7}" srcOrd="0" destOrd="0" parTransId="{9113D82F-DE58-4CC3-8BD0-CF753434729F}" sibTransId="{7334E2E4-885C-48E2-A8E6-0549801D3E31}"/>
    <dgm:cxn modelId="{A45A5B32-2BBE-4E27-AB4D-34D7FD87F1F3}" type="presOf" srcId="{2E0C8929-0F48-47D1-9281-42BB4FA5E4E7}" destId="{DC408188-F586-4F75-9452-8F1BF2AD2200}" srcOrd="0" destOrd="0" presId="urn:microsoft.com/office/officeart/2016/7/layout/RepeatingBendingProcessNew"/>
    <dgm:cxn modelId="{A65D2A34-705F-4B27-B49D-EDED5D511A09}" srcId="{5A2E1F8B-FCC8-4A45-B323-437B800B3B9B}" destId="{244F4300-5619-471B-BFE8-FC2E6397CC84}" srcOrd="4" destOrd="0" parTransId="{A76B7E68-E852-4D98-80F6-D5A92C2DBDAE}" sibTransId="{135A3F68-4E56-46EB-8C1A-3E3D3554D376}"/>
    <dgm:cxn modelId="{14954C34-0CCA-4563-BC97-46DAC7278BEF}" type="presOf" srcId="{B8A9CF63-6D26-4D4B-B065-168FD72D0706}" destId="{90120BAC-E7FB-44AD-9DA5-CBD71F9D2609}" srcOrd="1" destOrd="0" presId="urn:microsoft.com/office/officeart/2016/7/layout/RepeatingBendingProcessNew"/>
    <dgm:cxn modelId="{47DF6C3C-6FEC-4FD5-AFA0-F47366CB28F3}" type="presOf" srcId="{135A3F68-4E56-46EB-8C1A-3E3D3554D376}" destId="{7FA0C571-F0A4-421D-BA68-BB9B97E24196}" srcOrd="1" destOrd="0" presId="urn:microsoft.com/office/officeart/2016/7/layout/RepeatingBendingProcessNew"/>
    <dgm:cxn modelId="{5C4ED242-070E-4198-9C46-BE53FD67BE1C}" type="presOf" srcId="{5A2E1F8B-FCC8-4A45-B323-437B800B3B9B}" destId="{87CFF43B-C2CD-4AFD-BE2A-9B221B0FBB35}" srcOrd="0" destOrd="0" presId="urn:microsoft.com/office/officeart/2016/7/layout/RepeatingBendingProcessNew"/>
    <dgm:cxn modelId="{58CB9044-B1C0-440C-87E9-D2BDDB17F2F0}" type="presOf" srcId="{C3CA8D51-4121-41E8-9FE7-6ED37BCCE926}" destId="{30E500C0-9354-4111-81C9-C6562DF64B3F}" srcOrd="0" destOrd="0" presId="urn:microsoft.com/office/officeart/2016/7/layout/RepeatingBendingProcessNew"/>
    <dgm:cxn modelId="{3FD5D365-0636-4159-90EC-7CB5A4A0AF97}" type="presOf" srcId="{F1E9B57C-6859-4DF0-904F-0629D2E285AA}" destId="{CA72876D-73D2-440B-9225-7B37C38A063A}" srcOrd="0" destOrd="0" presId="urn:microsoft.com/office/officeart/2016/7/layout/RepeatingBendingProcessNew"/>
    <dgm:cxn modelId="{8B988546-E801-42F7-95C3-38DF8358AE2D}" srcId="{5A2E1F8B-FCC8-4A45-B323-437B800B3B9B}" destId="{84511876-5DF9-4BD0-8307-C4A5EFD978A7}" srcOrd="6" destOrd="0" parTransId="{2E77CE51-541C-424C-B19E-1F873B4346F1}" sibTransId="{4F59659F-8B92-467E-B128-FEFA4C374131}"/>
    <dgm:cxn modelId="{29DA8C6C-FA37-428A-AC8E-8DA278EEEA71}" srcId="{5A2E1F8B-FCC8-4A45-B323-437B800B3B9B}" destId="{C744B786-7278-4862-8EDE-9FF1459F1B9C}" srcOrd="5" destOrd="0" parTransId="{683AF1A2-F0CC-4CF7-AF9F-97B6AB7708C1}" sibTransId="{9C35D76F-8BD2-4EF7-8708-D4992E3F9D6A}"/>
    <dgm:cxn modelId="{14AB454D-3CDE-4A73-873D-074798335DAC}" type="presOf" srcId="{7334E2E4-885C-48E2-A8E6-0549801D3E31}" destId="{D95F0DD0-A582-4C5F-A90C-408D827680B2}" srcOrd="1" destOrd="0" presId="urn:microsoft.com/office/officeart/2016/7/layout/RepeatingBendingProcessNew"/>
    <dgm:cxn modelId="{D1316653-1EC8-4BDA-8E52-4933AC2D1572}" type="presOf" srcId="{135A3F68-4E56-46EB-8C1A-3E3D3554D376}" destId="{81C3D139-91D6-4E45-8787-C65960F4ACD1}" srcOrd="0" destOrd="0" presId="urn:microsoft.com/office/officeart/2016/7/layout/RepeatingBendingProcessNew"/>
    <dgm:cxn modelId="{9F5A3C57-2E4D-4EC0-81D1-1CC8BF1B78CD}" type="presOf" srcId="{9C35D76F-8BD2-4EF7-8708-D4992E3F9D6A}" destId="{D0248B36-4591-4C90-A9A4-60B60EBF0D95}" srcOrd="1" destOrd="0" presId="urn:microsoft.com/office/officeart/2016/7/layout/RepeatingBendingProcessNew"/>
    <dgm:cxn modelId="{D6AA717E-F894-4F4C-984B-BB09AC157676}" type="presOf" srcId="{5250FBA3-C692-40DE-9006-48F4455D8919}" destId="{A72A86F7-42AC-4CE9-9A97-8BD56E7B870A}" srcOrd="0" destOrd="0" presId="urn:microsoft.com/office/officeart/2016/7/layout/RepeatingBendingProcessNew"/>
    <dgm:cxn modelId="{2F0CA387-F7DD-49E2-82AE-0DF415AF9A8C}" type="presOf" srcId="{97D1ADAB-7B02-4305-A9F7-B1BA7DE50E64}" destId="{EEEF7379-75DB-434A-A405-0DFE16ABACCA}" srcOrd="0" destOrd="0" presId="urn:microsoft.com/office/officeart/2016/7/layout/RepeatingBendingProcessNew"/>
    <dgm:cxn modelId="{C1A050A0-90D0-48B4-B4E4-804967024A61}" srcId="{5A2E1F8B-FCC8-4A45-B323-437B800B3B9B}" destId="{97D1ADAB-7B02-4305-A9F7-B1BA7DE50E64}" srcOrd="2" destOrd="0" parTransId="{74C7BD09-AF99-4060-9ACF-4FC01C29B957}" sibTransId="{77AF72F8-3FBA-4598-B7DA-7381D5E73FA4}"/>
    <dgm:cxn modelId="{8863F1A6-9CF7-44CA-B378-0D391D7C5C6D}" type="presOf" srcId="{B8A9CF63-6D26-4D4B-B065-168FD72D0706}" destId="{B0D2B3CD-B96A-4527-BE8A-563541CB0C33}" srcOrd="0" destOrd="0" presId="urn:microsoft.com/office/officeart/2016/7/layout/RepeatingBendingProcessNew"/>
    <dgm:cxn modelId="{F3102FA8-6471-4C38-81C4-8291C819BD39}" type="presOf" srcId="{77AF72F8-3FBA-4598-B7DA-7381D5E73FA4}" destId="{DB144C6A-D7C0-452E-98B2-E92B2892BFB8}" srcOrd="0" destOrd="0" presId="urn:microsoft.com/office/officeart/2016/7/layout/RepeatingBendingProcessNew"/>
    <dgm:cxn modelId="{541451A8-6450-438F-8671-7EB245EC74E5}" type="presOf" srcId="{7334E2E4-885C-48E2-A8E6-0549801D3E31}" destId="{E58F74C5-0428-4440-A0A6-5B1892AE773C}" srcOrd="0" destOrd="0" presId="urn:microsoft.com/office/officeart/2016/7/layout/RepeatingBendingProcessNew"/>
    <dgm:cxn modelId="{A0AD17CC-C2F2-4FFB-A07C-2666EAAECB39}" type="presOf" srcId="{9C35D76F-8BD2-4EF7-8708-D4992E3F9D6A}" destId="{42B1F6CC-EF10-4699-A581-A81472717AE9}" srcOrd="0" destOrd="0" presId="urn:microsoft.com/office/officeart/2016/7/layout/RepeatingBendingProcessNew"/>
    <dgm:cxn modelId="{A3EB75D1-67D8-48A0-B8AA-D5AC7CBE69E5}" type="presOf" srcId="{C744B786-7278-4862-8EDE-9FF1459F1B9C}" destId="{78DF96E9-432F-44A1-8297-80FC770BFC23}" srcOrd="0" destOrd="0" presId="urn:microsoft.com/office/officeart/2016/7/layout/RepeatingBendingProcessNew"/>
    <dgm:cxn modelId="{53AE4AD2-7947-4654-9296-63A19A4CCB28}" type="presOf" srcId="{244F4300-5619-471B-BFE8-FC2E6397CC84}" destId="{CA19DF9B-394C-43CA-B51F-E49B2007C770}" srcOrd="0" destOrd="0" presId="urn:microsoft.com/office/officeart/2016/7/layout/RepeatingBendingProcessNew"/>
    <dgm:cxn modelId="{E9D84CE6-087C-4542-998D-3CA8B883CD89}" type="presOf" srcId="{84511876-5DF9-4BD0-8307-C4A5EFD978A7}" destId="{2F36A30F-1346-40EA-A4A3-94B6079BEE34}" srcOrd="0" destOrd="0" presId="urn:microsoft.com/office/officeart/2016/7/layout/RepeatingBendingProcessNew"/>
    <dgm:cxn modelId="{84055CF8-F997-4F12-80D3-150AB44B114E}" type="presOf" srcId="{F1E9B57C-6859-4DF0-904F-0629D2E285AA}" destId="{CC2C1D4A-B2BE-4333-A3CA-06C4DACFF6B4}" srcOrd="1" destOrd="0" presId="urn:microsoft.com/office/officeart/2016/7/layout/RepeatingBendingProcessNew"/>
    <dgm:cxn modelId="{AE7DE30E-A160-48BF-8668-193C56034B01}" type="presParOf" srcId="{87CFF43B-C2CD-4AFD-BE2A-9B221B0FBB35}" destId="{DC408188-F586-4F75-9452-8F1BF2AD2200}" srcOrd="0" destOrd="0" presId="urn:microsoft.com/office/officeart/2016/7/layout/RepeatingBendingProcessNew"/>
    <dgm:cxn modelId="{A9D0E959-573C-4C21-906C-08674385AF13}" type="presParOf" srcId="{87CFF43B-C2CD-4AFD-BE2A-9B221B0FBB35}" destId="{E58F74C5-0428-4440-A0A6-5B1892AE773C}" srcOrd="1" destOrd="0" presId="urn:microsoft.com/office/officeart/2016/7/layout/RepeatingBendingProcessNew"/>
    <dgm:cxn modelId="{486E41B1-C718-4EFD-89FC-A5019A44F4FD}" type="presParOf" srcId="{E58F74C5-0428-4440-A0A6-5B1892AE773C}" destId="{D95F0DD0-A582-4C5F-A90C-408D827680B2}" srcOrd="0" destOrd="0" presId="urn:microsoft.com/office/officeart/2016/7/layout/RepeatingBendingProcessNew"/>
    <dgm:cxn modelId="{510AA99D-CFEC-4D51-A06A-03C3744D78C3}" type="presParOf" srcId="{87CFF43B-C2CD-4AFD-BE2A-9B221B0FBB35}" destId="{A72A86F7-42AC-4CE9-9A97-8BD56E7B870A}" srcOrd="2" destOrd="0" presId="urn:microsoft.com/office/officeart/2016/7/layout/RepeatingBendingProcessNew"/>
    <dgm:cxn modelId="{93E34923-A132-484B-AE0C-DCAC1A907A20}" type="presParOf" srcId="{87CFF43B-C2CD-4AFD-BE2A-9B221B0FBB35}" destId="{CA72876D-73D2-440B-9225-7B37C38A063A}" srcOrd="3" destOrd="0" presId="urn:microsoft.com/office/officeart/2016/7/layout/RepeatingBendingProcessNew"/>
    <dgm:cxn modelId="{64DE00CD-2775-4EF9-A607-4F57C113FE31}" type="presParOf" srcId="{CA72876D-73D2-440B-9225-7B37C38A063A}" destId="{CC2C1D4A-B2BE-4333-A3CA-06C4DACFF6B4}" srcOrd="0" destOrd="0" presId="urn:microsoft.com/office/officeart/2016/7/layout/RepeatingBendingProcessNew"/>
    <dgm:cxn modelId="{EF394BE6-1C90-43DA-B56F-52936A0A2329}" type="presParOf" srcId="{87CFF43B-C2CD-4AFD-BE2A-9B221B0FBB35}" destId="{EEEF7379-75DB-434A-A405-0DFE16ABACCA}" srcOrd="4" destOrd="0" presId="urn:microsoft.com/office/officeart/2016/7/layout/RepeatingBendingProcessNew"/>
    <dgm:cxn modelId="{B41B7D0D-21D8-412E-9911-D63FB775BFD4}" type="presParOf" srcId="{87CFF43B-C2CD-4AFD-BE2A-9B221B0FBB35}" destId="{DB144C6A-D7C0-452E-98B2-E92B2892BFB8}" srcOrd="5" destOrd="0" presId="urn:microsoft.com/office/officeart/2016/7/layout/RepeatingBendingProcessNew"/>
    <dgm:cxn modelId="{D2BAA27E-91F6-488D-BABD-708D80FEA483}" type="presParOf" srcId="{DB144C6A-D7C0-452E-98B2-E92B2892BFB8}" destId="{64DA2E13-F359-46AA-A3F1-FDB45C7EBA46}" srcOrd="0" destOrd="0" presId="urn:microsoft.com/office/officeart/2016/7/layout/RepeatingBendingProcessNew"/>
    <dgm:cxn modelId="{DE4D88E6-3222-4E4D-8FD8-8A8680D5D7DA}" type="presParOf" srcId="{87CFF43B-C2CD-4AFD-BE2A-9B221B0FBB35}" destId="{30E500C0-9354-4111-81C9-C6562DF64B3F}" srcOrd="6" destOrd="0" presId="urn:microsoft.com/office/officeart/2016/7/layout/RepeatingBendingProcessNew"/>
    <dgm:cxn modelId="{C20A57F2-672F-4BB5-8817-C16562C7395B}" type="presParOf" srcId="{87CFF43B-C2CD-4AFD-BE2A-9B221B0FBB35}" destId="{B0D2B3CD-B96A-4527-BE8A-563541CB0C33}" srcOrd="7" destOrd="0" presId="urn:microsoft.com/office/officeart/2016/7/layout/RepeatingBendingProcessNew"/>
    <dgm:cxn modelId="{F2AD9E5A-68DC-4DFA-91C5-6E8BBC7E2062}" type="presParOf" srcId="{B0D2B3CD-B96A-4527-BE8A-563541CB0C33}" destId="{90120BAC-E7FB-44AD-9DA5-CBD71F9D2609}" srcOrd="0" destOrd="0" presId="urn:microsoft.com/office/officeart/2016/7/layout/RepeatingBendingProcessNew"/>
    <dgm:cxn modelId="{139AE014-2323-4D40-900A-CE274B3AD62F}" type="presParOf" srcId="{87CFF43B-C2CD-4AFD-BE2A-9B221B0FBB35}" destId="{CA19DF9B-394C-43CA-B51F-E49B2007C770}" srcOrd="8" destOrd="0" presId="urn:microsoft.com/office/officeart/2016/7/layout/RepeatingBendingProcessNew"/>
    <dgm:cxn modelId="{058D68AB-9337-4E06-943B-97F00A4603D6}" type="presParOf" srcId="{87CFF43B-C2CD-4AFD-BE2A-9B221B0FBB35}" destId="{81C3D139-91D6-4E45-8787-C65960F4ACD1}" srcOrd="9" destOrd="0" presId="urn:microsoft.com/office/officeart/2016/7/layout/RepeatingBendingProcessNew"/>
    <dgm:cxn modelId="{BDA4B1FD-DDCD-4AD9-90ED-48B65937E200}" type="presParOf" srcId="{81C3D139-91D6-4E45-8787-C65960F4ACD1}" destId="{7FA0C571-F0A4-421D-BA68-BB9B97E24196}" srcOrd="0" destOrd="0" presId="urn:microsoft.com/office/officeart/2016/7/layout/RepeatingBendingProcessNew"/>
    <dgm:cxn modelId="{B3A0CD80-8DC8-4AE3-B2A1-D4B602A0D912}" type="presParOf" srcId="{87CFF43B-C2CD-4AFD-BE2A-9B221B0FBB35}" destId="{78DF96E9-432F-44A1-8297-80FC770BFC23}" srcOrd="10" destOrd="0" presId="urn:microsoft.com/office/officeart/2016/7/layout/RepeatingBendingProcessNew"/>
    <dgm:cxn modelId="{1F36A163-8EEA-487A-A58F-078C071E87FB}" type="presParOf" srcId="{87CFF43B-C2CD-4AFD-BE2A-9B221B0FBB35}" destId="{42B1F6CC-EF10-4699-A581-A81472717AE9}" srcOrd="11" destOrd="0" presId="urn:microsoft.com/office/officeart/2016/7/layout/RepeatingBendingProcessNew"/>
    <dgm:cxn modelId="{D5678151-FBE5-4C73-8286-CAE23DF86B1B}" type="presParOf" srcId="{42B1F6CC-EF10-4699-A581-A81472717AE9}" destId="{D0248B36-4591-4C90-A9A4-60B60EBF0D95}" srcOrd="0" destOrd="0" presId="urn:microsoft.com/office/officeart/2016/7/layout/RepeatingBendingProcessNew"/>
    <dgm:cxn modelId="{5F556471-5D75-4B6F-B3FC-DCF0CFCF94CF}" type="presParOf" srcId="{87CFF43B-C2CD-4AFD-BE2A-9B221B0FBB35}" destId="{2F36A30F-1346-40EA-A4A3-94B6079BEE34}" srcOrd="1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FC5D32-1944-49C6-8FFF-ED56C3A81BC8}" type="doc">
      <dgm:prSet loTypeId="urn:microsoft.com/office/officeart/2005/8/layout/cycle8" loCatId="cycle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E6BD33F-F07B-4648-85A4-FB0FB2CEC310}">
      <dgm:prSet/>
      <dgm:spPr/>
      <dgm:t>
        <a:bodyPr/>
        <a:lstStyle/>
        <a:p>
          <a:r>
            <a:rPr lang="ar-OM"/>
            <a:t>1) سجل الخطة المدرسية .</a:t>
          </a:r>
          <a:endParaRPr lang="en-US"/>
        </a:p>
      </dgm:t>
    </dgm:pt>
    <dgm:pt modelId="{E205A4A7-5671-45CD-A282-578AEFE641E8}" type="parTrans" cxnId="{2C1603D3-D6D8-479A-B598-1FEE021CD00B}">
      <dgm:prSet/>
      <dgm:spPr/>
      <dgm:t>
        <a:bodyPr/>
        <a:lstStyle/>
        <a:p>
          <a:endParaRPr lang="en-US"/>
        </a:p>
      </dgm:t>
    </dgm:pt>
    <dgm:pt modelId="{698850AA-C8D7-4E17-A4AE-49CF0F39F579}" type="sibTrans" cxnId="{2C1603D3-D6D8-479A-B598-1FEE021CD00B}">
      <dgm:prSet/>
      <dgm:spPr/>
      <dgm:t>
        <a:bodyPr/>
        <a:lstStyle/>
        <a:p>
          <a:endParaRPr lang="en-US"/>
        </a:p>
      </dgm:t>
    </dgm:pt>
    <dgm:pt modelId="{86D1A186-09E4-420D-8032-0FE02F7C857B}">
      <dgm:prSet/>
      <dgm:spPr/>
      <dgm:t>
        <a:bodyPr/>
        <a:lstStyle/>
        <a:p>
          <a:r>
            <a:rPr lang="ar-OM" dirty="0"/>
            <a:t>2) سجل التراخيص والموافقات .</a:t>
          </a:r>
          <a:endParaRPr lang="en-US" dirty="0"/>
        </a:p>
      </dgm:t>
    </dgm:pt>
    <dgm:pt modelId="{EA0E2C8D-EF0D-429B-96CB-F86B7465239E}" type="parTrans" cxnId="{A28307BE-E893-433D-BCF8-C362F4C0A4EB}">
      <dgm:prSet/>
      <dgm:spPr/>
      <dgm:t>
        <a:bodyPr/>
        <a:lstStyle/>
        <a:p>
          <a:endParaRPr lang="en-US"/>
        </a:p>
      </dgm:t>
    </dgm:pt>
    <dgm:pt modelId="{0FEC892B-7B14-4235-9588-F3C17F2B85E1}" type="sibTrans" cxnId="{A28307BE-E893-433D-BCF8-C362F4C0A4EB}">
      <dgm:prSet/>
      <dgm:spPr/>
      <dgm:t>
        <a:bodyPr/>
        <a:lstStyle/>
        <a:p>
          <a:endParaRPr lang="en-US"/>
        </a:p>
      </dgm:t>
    </dgm:pt>
    <dgm:pt modelId="{C125FF74-786C-44BC-8D6A-AB2CDC1F952F}">
      <dgm:prSet/>
      <dgm:spPr/>
      <dgm:t>
        <a:bodyPr/>
        <a:lstStyle/>
        <a:p>
          <a:r>
            <a:rPr lang="ar-OM"/>
            <a:t>3) سجل الاجتماعات .</a:t>
          </a:r>
          <a:endParaRPr lang="en-US"/>
        </a:p>
      </dgm:t>
    </dgm:pt>
    <dgm:pt modelId="{CA0C781F-7D64-445D-89DF-4CE649AA6FB5}" type="parTrans" cxnId="{26B9C457-D99D-457F-9E0C-82AE06AC5E8D}">
      <dgm:prSet/>
      <dgm:spPr/>
      <dgm:t>
        <a:bodyPr/>
        <a:lstStyle/>
        <a:p>
          <a:endParaRPr lang="en-US"/>
        </a:p>
      </dgm:t>
    </dgm:pt>
    <dgm:pt modelId="{B8AD9639-4575-4917-BEE9-84DA41274A84}" type="sibTrans" cxnId="{26B9C457-D99D-457F-9E0C-82AE06AC5E8D}">
      <dgm:prSet/>
      <dgm:spPr/>
      <dgm:t>
        <a:bodyPr/>
        <a:lstStyle/>
        <a:p>
          <a:endParaRPr lang="en-US"/>
        </a:p>
      </dgm:t>
    </dgm:pt>
    <dgm:pt modelId="{3326C176-6CB1-46AD-8B2B-06344C9D2E3B}">
      <dgm:prSet/>
      <dgm:spPr/>
      <dgm:t>
        <a:bodyPr/>
        <a:lstStyle/>
        <a:p>
          <a:r>
            <a:rPr lang="ar-OM"/>
            <a:t>4) سجل مجلس أولياء أمور الطلبة .</a:t>
          </a:r>
          <a:endParaRPr lang="en-US"/>
        </a:p>
      </dgm:t>
    </dgm:pt>
    <dgm:pt modelId="{6DC348DD-36D6-43A9-8288-D95995183E8F}" type="parTrans" cxnId="{534A59FD-FDE6-49FC-9C0C-B9796C00235C}">
      <dgm:prSet/>
      <dgm:spPr/>
      <dgm:t>
        <a:bodyPr/>
        <a:lstStyle/>
        <a:p>
          <a:endParaRPr lang="en-US"/>
        </a:p>
      </dgm:t>
    </dgm:pt>
    <dgm:pt modelId="{A239F869-0A8C-48B3-8FC4-07DD1CFB6FE8}" type="sibTrans" cxnId="{534A59FD-FDE6-49FC-9C0C-B9796C00235C}">
      <dgm:prSet/>
      <dgm:spPr/>
      <dgm:t>
        <a:bodyPr/>
        <a:lstStyle/>
        <a:p>
          <a:endParaRPr lang="en-US"/>
        </a:p>
      </dgm:t>
    </dgm:pt>
    <dgm:pt modelId="{7D02DDFD-5E05-4635-BBFA-0CF2A11FCFB4}">
      <dgm:prSet/>
      <dgm:spPr/>
      <dgm:t>
        <a:bodyPr/>
        <a:lstStyle/>
        <a:p>
          <a:r>
            <a:rPr lang="ar-OM"/>
            <a:t>5) السجل الاحصائي العام .</a:t>
          </a:r>
          <a:endParaRPr lang="en-US"/>
        </a:p>
      </dgm:t>
    </dgm:pt>
    <dgm:pt modelId="{C0BD1D0C-F08E-4CBD-9D83-2623059C1CC9}" type="parTrans" cxnId="{DDE1D3DD-C7FC-45E5-A165-3A3B35769522}">
      <dgm:prSet/>
      <dgm:spPr/>
      <dgm:t>
        <a:bodyPr/>
        <a:lstStyle/>
        <a:p>
          <a:endParaRPr lang="en-US"/>
        </a:p>
      </dgm:t>
    </dgm:pt>
    <dgm:pt modelId="{EFAAD540-AEC1-4C44-B21E-4DBED4D34674}" type="sibTrans" cxnId="{DDE1D3DD-C7FC-45E5-A165-3A3B35769522}">
      <dgm:prSet/>
      <dgm:spPr/>
      <dgm:t>
        <a:bodyPr/>
        <a:lstStyle/>
        <a:p>
          <a:endParaRPr lang="en-US"/>
        </a:p>
      </dgm:t>
    </dgm:pt>
    <dgm:pt modelId="{87385C69-E838-4467-8B36-30D67F677EF6}">
      <dgm:prSet/>
      <dgm:spPr/>
      <dgm:t>
        <a:bodyPr/>
        <a:lstStyle/>
        <a:p>
          <a:r>
            <a:rPr lang="ar-OM"/>
            <a:t>6)سجل حضور الموظفين .</a:t>
          </a:r>
          <a:endParaRPr lang="en-US"/>
        </a:p>
      </dgm:t>
    </dgm:pt>
    <dgm:pt modelId="{353B4E6E-19A8-4ECC-92BA-E98D380C540C}" type="parTrans" cxnId="{1C101F17-19C8-4B87-A274-6FA03983BB53}">
      <dgm:prSet/>
      <dgm:spPr/>
      <dgm:t>
        <a:bodyPr/>
        <a:lstStyle/>
        <a:p>
          <a:endParaRPr lang="en-US"/>
        </a:p>
      </dgm:t>
    </dgm:pt>
    <dgm:pt modelId="{A088C6DC-1C86-42AD-ACF2-A3D39D54F61D}" type="sibTrans" cxnId="{1C101F17-19C8-4B87-A274-6FA03983BB53}">
      <dgm:prSet/>
      <dgm:spPr/>
      <dgm:t>
        <a:bodyPr/>
        <a:lstStyle/>
        <a:p>
          <a:endParaRPr lang="en-US"/>
        </a:p>
      </dgm:t>
    </dgm:pt>
    <dgm:pt modelId="{8CDB555F-B1B8-4F3F-9EA2-43A66AD40A53}">
      <dgm:prSet/>
      <dgm:spPr/>
      <dgm:t>
        <a:bodyPr/>
        <a:lstStyle/>
        <a:p>
          <a:r>
            <a:rPr lang="ar-OM"/>
            <a:t>7) سجل حضور الطلبة .</a:t>
          </a:r>
          <a:endParaRPr lang="en-US"/>
        </a:p>
      </dgm:t>
    </dgm:pt>
    <dgm:pt modelId="{D09A00A1-80CC-4B4F-A59C-C68EF187817C}" type="parTrans" cxnId="{7E9FCFA7-CFB0-4999-8B06-8451E1C2B47E}">
      <dgm:prSet/>
      <dgm:spPr/>
      <dgm:t>
        <a:bodyPr/>
        <a:lstStyle/>
        <a:p>
          <a:endParaRPr lang="en-US"/>
        </a:p>
      </dgm:t>
    </dgm:pt>
    <dgm:pt modelId="{41F60B33-72DF-48D0-8ED0-C3B002E4E828}" type="sibTrans" cxnId="{7E9FCFA7-CFB0-4999-8B06-8451E1C2B47E}">
      <dgm:prSet/>
      <dgm:spPr/>
      <dgm:t>
        <a:bodyPr/>
        <a:lstStyle/>
        <a:p>
          <a:endParaRPr lang="en-US"/>
        </a:p>
      </dgm:t>
    </dgm:pt>
    <dgm:pt modelId="{0BB5DB58-C2FE-4E7C-805D-A2B3C1041615}" type="pres">
      <dgm:prSet presAssocID="{67FC5D32-1944-49C6-8FFF-ED56C3A81BC8}" presName="compositeShape" presStyleCnt="0">
        <dgm:presLayoutVars>
          <dgm:chMax val="7"/>
          <dgm:dir/>
          <dgm:resizeHandles val="exact"/>
        </dgm:presLayoutVars>
      </dgm:prSet>
      <dgm:spPr/>
    </dgm:pt>
    <dgm:pt modelId="{E0458F1B-0334-4258-A7B4-A7E0BCF1BC72}" type="pres">
      <dgm:prSet presAssocID="{67FC5D32-1944-49C6-8FFF-ED56C3A81BC8}" presName="wedge1" presStyleLbl="node1" presStyleIdx="0" presStyleCnt="7"/>
      <dgm:spPr/>
    </dgm:pt>
    <dgm:pt modelId="{2A1F01EA-2356-43BA-8C82-3D96F78573AA}" type="pres">
      <dgm:prSet presAssocID="{67FC5D32-1944-49C6-8FFF-ED56C3A81BC8}" presName="dummy1a" presStyleCnt="0"/>
      <dgm:spPr/>
    </dgm:pt>
    <dgm:pt modelId="{4EA35090-05DB-450C-916D-BB242173B8F6}" type="pres">
      <dgm:prSet presAssocID="{67FC5D32-1944-49C6-8FFF-ED56C3A81BC8}" presName="dummy1b" presStyleCnt="0"/>
      <dgm:spPr/>
    </dgm:pt>
    <dgm:pt modelId="{EE5ABFF8-558E-4017-ADB6-98E0642C3276}" type="pres">
      <dgm:prSet presAssocID="{67FC5D32-1944-49C6-8FFF-ED56C3A81BC8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85FEEAC4-0B55-4AB9-B7AD-C36AAFC153C9}" type="pres">
      <dgm:prSet presAssocID="{67FC5D32-1944-49C6-8FFF-ED56C3A81BC8}" presName="wedge2" presStyleLbl="node1" presStyleIdx="1" presStyleCnt="7"/>
      <dgm:spPr/>
    </dgm:pt>
    <dgm:pt modelId="{189C925F-0C37-4CC3-A818-57466D73EB65}" type="pres">
      <dgm:prSet presAssocID="{67FC5D32-1944-49C6-8FFF-ED56C3A81BC8}" presName="dummy2a" presStyleCnt="0"/>
      <dgm:spPr/>
    </dgm:pt>
    <dgm:pt modelId="{927C4674-043E-4B5E-89B7-617DE4AA7728}" type="pres">
      <dgm:prSet presAssocID="{67FC5D32-1944-49C6-8FFF-ED56C3A81BC8}" presName="dummy2b" presStyleCnt="0"/>
      <dgm:spPr/>
    </dgm:pt>
    <dgm:pt modelId="{9ECDCE18-D653-4102-B283-2BB1F284E1CF}" type="pres">
      <dgm:prSet presAssocID="{67FC5D32-1944-49C6-8FFF-ED56C3A81BC8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</dgm:pt>
    <dgm:pt modelId="{6F8DEF66-982F-45B9-8683-B28DC2C98CEC}" type="pres">
      <dgm:prSet presAssocID="{67FC5D32-1944-49C6-8FFF-ED56C3A81BC8}" presName="wedge3" presStyleLbl="node1" presStyleIdx="2" presStyleCnt="7"/>
      <dgm:spPr/>
    </dgm:pt>
    <dgm:pt modelId="{3E4FBC22-2540-495B-B524-45692AF08E13}" type="pres">
      <dgm:prSet presAssocID="{67FC5D32-1944-49C6-8FFF-ED56C3A81BC8}" presName="dummy3a" presStyleCnt="0"/>
      <dgm:spPr/>
    </dgm:pt>
    <dgm:pt modelId="{3FF8EDBB-AC19-4FE8-B35D-CE858AF67D98}" type="pres">
      <dgm:prSet presAssocID="{67FC5D32-1944-49C6-8FFF-ED56C3A81BC8}" presName="dummy3b" presStyleCnt="0"/>
      <dgm:spPr/>
    </dgm:pt>
    <dgm:pt modelId="{4E42785A-1233-428D-B83A-FA1DCF0AC5B0}" type="pres">
      <dgm:prSet presAssocID="{67FC5D32-1944-49C6-8FFF-ED56C3A81BC8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</dgm:pt>
    <dgm:pt modelId="{CAAA9B9C-3A3B-407E-83A3-05BB3890AEB7}" type="pres">
      <dgm:prSet presAssocID="{67FC5D32-1944-49C6-8FFF-ED56C3A81BC8}" presName="wedge4" presStyleLbl="node1" presStyleIdx="3" presStyleCnt="7"/>
      <dgm:spPr/>
    </dgm:pt>
    <dgm:pt modelId="{41EF8EBB-1E73-42A4-AC69-19BD46E9D7EC}" type="pres">
      <dgm:prSet presAssocID="{67FC5D32-1944-49C6-8FFF-ED56C3A81BC8}" presName="dummy4a" presStyleCnt="0"/>
      <dgm:spPr/>
    </dgm:pt>
    <dgm:pt modelId="{A5BD9C64-5800-4AF2-B5F9-88E72F69065F}" type="pres">
      <dgm:prSet presAssocID="{67FC5D32-1944-49C6-8FFF-ED56C3A81BC8}" presName="dummy4b" presStyleCnt="0"/>
      <dgm:spPr/>
    </dgm:pt>
    <dgm:pt modelId="{91A1177C-70CD-49C4-B095-0D34C0F0F395}" type="pres">
      <dgm:prSet presAssocID="{67FC5D32-1944-49C6-8FFF-ED56C3A81BC8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</dgm:pt>
    <dgm:pt modelId="{AA0FF98B-35C8-4237-B728-60ABD1A38B84}" type="pres">
      <dgm:prSet presAssocID="{67FC5D32-1944-49C6-8FFF-ED56C3A81BC8}" presName="wedge5" presStyleLbl="node1" presStyleIdx="4" presStyleCnt="7" custLinFactNeighborX="-2870" custLinFactNeighborY="569"/>
      <dgm:spPr/>
    </dgm:pt>
    <dgm:pt modelId="{14B31437-003F-4AE1-B4D7-D61581077A72}" type="pres">
      <dgm:prSet presAssocID="{67FC5D32-1944-49C6-8FFF-ED56C3A81BC8}" presName="dummy5a" presStyleCnt="0"/>
      <dgm:spPr/>
    </dgm:pt>
    <dgm:pt modelId="{A775FCB1-DA8E-48DC-8AD3-1AD64C10B341}" type="pres">
      <dgm:prSet presAssocID="{67FC5D32-1944-49C6-8FFF-ED56C3A81BC8}" presName="dummy5b" presStyleCnt="0"/>
      <dgm:spPr/>
    </dgm:pt>
    <dgm:pt modelId="{639E411A-D630-4758-AD5D-0569ECDB8343}" type="pres">
      <dgm:prSet presAssocID="{67FC5D32-1944-49C6-8FFF-ED56C3A81BC8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</dgm:pt>
    <dgm:pt modelId="{43E11E71-C5A1-4F37-9188-34048CBB775D}" type="pres">
      <dgm:prSet presAssocID="{67FC5D32-1944-49C6-8FFF-ED56C3A81BC8}" presName="wedge6" presStyleLbl="node1" presStyleIdx="5" presStyleCnt="7"/>
      <dgm:spPr/>
    </dgm:pt>
    <dgm:pt modelId="{72B11AD5-24FC-41A8-B7A0-A73313E3D5B4}" type="pres">
      <dgm:prSet presAssocID="{67FC5D32-1944-49C6-8FFF-ED56C3A81BC8}" presName="dummy6a" presStyleCnt="0"/>
      <dgm:spPr/>
    </dgm:pt>
    <dgm:pt modelId="{BB095B1E-363C-444B-952D-EFF6D0D6C5B6}" type="pres">
      <dgm:prSet presAssocID="{67FC5D32-1944-49C6-8FFF-ED56C3A81BC8}" presName="dummy6b" presStyleCnt="0"/>
      <dgm:spPr/>
    </dgm:pt>
    <dgm:pt modelId="{16408DA2-687A-41CD-A0D5-B0492F57E3D9}" type="pres">
      <dgm:prSet presAssocID="{67FC5D32-1944-49C6-8FFF-ED56C3A81BC8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</dgm:pt>
    <dgm:pt modelId="{812184FC-1DE5-474E-9772-9260A0B9DD60}" type="pres">
      <dgm:prSet presAssocID="{67FC5D32-1944-49C6-8FFF-ED56C3A81BC8}" presName="wedge7" presStyleLbl="node1" presStyleIdx="6" presStyleCnt="7"/>
      <dgm:spPr/>
    </dgm:pt>
    <dgm:pt modelId="{8B62FB2B-E04C-4485-A9E3-19368E390670}" type="pres">
      <dgm:prSet presAssocID="{67FC5D32-1944-49C6-8FFF-ED56C3A81BC8}" presName="dummy7a" presStyleCnt="0"/>
      <dgm:spPr/>
    </dgm:pt>
    <dgm:pt modelId="{BCE61B51-511C-43D7-B008-AD6FF35E44A1}" type="pres">
      <dgm:prSet presAssocID="{67FC5D32-1944-49C6-8FFF-ED56C3A81BC8}" presName="dummy7b" presStyleCnt="0"/>
      <dgm:spPr/>
    </dgm:pt>
    <dgm:pt modelId="{F480BABA-9658-4EAA-ADC1-53243367C946}" type="pres">
      <dgm:prSet presAssocID="{67FC5D32-1944-49C6-8FFF-ED56C3A81BC8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</dgm:pt>
    <dgm:pt modelId="{6942655E-2D03-47D8-9AB2-003C90410380}" type="pres">
      <dgm:prSet presAssocID="{698850AA-C8D7-4E17-A4AE-49CF0F39F579}" presName="arrowWedge1" presStyleLbl="fgSibTrans2D1" presStyleIdx="0" presStyleCnt="7"/>
      <dgm:spPr/>
    </dgm:pt>
    <dgm:pt modelId="{8BDD95EE-8C4C-46A0-B83A-C7E872F3AE68}" type="pres">
      <dgm:prSet presAssocID="{0FEC892B-7B14-4235-9588-F3C17F2B85E1}" presName="arrowWedge2" presStyleLbl="fgSibTrans2D1" presStyleIdx="1" presStyleCnt="7"/>
      <dgm:spPr/>
    </dgm:pt>
    <dgm:pt modelId="{A4462D7D-32D2-4D12-8FCC-5C3851037205}" type="pres">
      <dgm:prSet presAssocID="{B8AD9639-4575-4917-BEE9-84DA41274A84}" presName="arrowWedge3" presStyleLbl="fgSibTrans2D1" presStyleIdx="2" presStyleCnt="7"/>
      <dgm:spPr/>
    </dgm:pt>
    <dgm:pt modelId="{86B7A81B-74D6-45D5-9B69-65143E2EDCCA}" type="pres">
      <dgm:prSet presAssocID="{A239F869-0A8C-48B3-8FC4-07DD1CFB6FE8}" presName="arrowWedge4" presStyleLbl="fgSibTrans2D1" presStyleIdx="3" presStyleCnt="7"/>
      <dgm:spPr/>
    </dgm:pt>
    <dgm:pt modelId="{E82EDDC2-8CA2-430F-A3F2-AC1A43742700}" type="pres">
      <dgm:prSet presAssocID="{EFAAD540-AEC1-4C44-B21E-4DBED4D34674}" presName="arrowWedge5" presStyleLbl="fgSibTrans2D1" presStyleIdx="4" presStyleCnt="7"/>
      <dgm:spPr/>
    </dgm:pt>
    <dgm:pt modelId="{5AB18BB6-4E58-4522-ACF3-27647D3B01B8}" type="pres">
      <dgm:prSet presAssocID="{A088C6DC-1C86-42AD-ACF2-A3D39D54F61D}" presName="arrowWedge6" presStyleLbl="fgSibTrans2D1" presStyleIdx="5" presStyleCnt="7"/>
      <dgm:spPr/>
    </dgm:pt>
    <dgm:pt modelId="{E2F767C7-706D-4B38-A5EE-4A3E1753AE98}" type="pres">
      <dgm:prSet presAssocID="{41F60B33-72DF-48D0-8ED0-C3B002E4E828}" presName="arrowWedge7" presStyleLbl="fgSibTrans2D1" presStyleIdx="6" presStyleCnt="7"/>
      <dgm:spPr/>
    </dgm:pt>
  </dgm:ptLst>
  <dgm:cxnLst>
    <dgm:cxn modelId="{1C101F17-19C8-4B87-A274-6FA03983BB53}" srcId="{67FC5D32-1944-49C6-8FFF-ED56C3A81BC8}" destId="{87385C69-E838-4467-8B36-30D67F677EF6}" srcOrd="5" destOrd="0" parTransId="{353B4E6E-19A8-4ECC-92BA-E98D380C540C}" sibTransId="{A088C6DC-1C86-42AD-ACF2-A3D39D54F61D}"/>
    <dgm:cxn modelId="{190BFF21-CC6D-44FE-A9D3-C7648FE7E0FB}" type="presOf" srcId="{C125FF74-786C-44BC-8D6A-AB2CDC1F952F}" destId="{6F8DEF66-982F-45B9-8683-B28DC2C98CEC}" srcOrd="0" destOrd="0" presId="urn:microsoft.com/office/officeart/2005/8/layout/cycle8"/>
    <dgm:cxn modelId="{4DC94C31-4F60-4219-96B8-66B9A78829B0}" type="presOf" srcId="{3326C176-6CB1-46AD-8B2B-06344C9D2E3B}" destId="{91A1177C-70CD-49C4-B095-0D34C0F0F395}" srcOrd="1" destOrd="0" presId="urn:microsoft.com/office/officeart/2005/8/layout/cycle8"/>
    <dgm:cxn modelId="{1DC19940-6969-410D-8216-A10334395BEE}" type="presOf" srcId="{3326C176-6CB1-46AD-8B2B-06344C9D2E3B}" destId="{CAAA9B9C-3A3B-407E-83A3-05BB3890AEB7}" srcOrd="0" destOrd="0" presId="urn:microsoft.com/office/officeart/2005/8/layout/cycle8"/>
    <dgm:cxn modelId="{E9573E4C-4F1A-4013-B6F5-A4D7D640352B}" type="presOf" srcId="{FE6BD33F-F07B-4648-85A4-FB0FB2CEC310}" destId="{E0458F1B-0334-4258-A7B4-A7E0BCF1BC72}" srcOrd="0" destOrd="0" presId="urn:microsoft.com/office/officeart/2005/8/layout/cycle8"/>
    <dgm:cxn modelId="{71E4D274-510A-4483-AE43-80A5574913EC}" type="presOf" srcId="{87385C69-E838-4467-8B36-30D67F677EF6}" destId="{16408DA2-687A-41CD-A0D5-B0492F57E3D9}" srcOrd="1" destOrd="0" presId="urn:microsoft.com/office/officeart/2005/8/layout/cycle8"/>
    <dgm:cxn modelId="{5FED8A55-41BE-4038-B7DB-4D301C36621F}" type="presOf" srcId="{87385C69-E838-4467-8B36-30D67F677EF6}" destId="{43E11E71-C5A1-4F37-9188-34048CBB775D}" srcOrd="0" destOrd="0" presId="urn:microsoft.com/office/officeart/2005/8/layout/cycle8"/>
    <dgm:cxn modelId="{26B9C457-D99D-457F-9E0C-82AE06AC5E8D}" srcId="{67FC5D32-1944-49C6-8FFF-ED56C3A81BC8}" destId="{C125FF74-786C-44BC-8D6A-AB2CDC1F952F}" srcOrd="2" destOrd="0" parTransId="{CA0C781F-7D64-445D-89DF-4CE649AA6FB5}" sibTransId="{B8AD9639-4575-4917-BEE9-84DA41274A84}"/>
    <dgm:cxn modelId="{1E11EA78-D62C-432A-B296-BBFA335BECAC}" type="presOf" srcId="{8CDB555F-B1B8-4F3F-9EA2-43A66AD40A53}" destId="{F480BABA-9658-4EAA-ADC1-53243367C946}" srcOrd="1" destOrd="0" presId="urn:microsoft.com/office/officeart/2005/8/layout/cycle8"/>
    <dgm:cxn modelId="{15CA1559-2E81-40DA-8A93-9E6C23F47DD6}" type="presOf" srcId="{86D1A186-09E4-420D-8032-0FE02F7C857B}" destId="{9ECDCE18-D653-4102-B283-2BB1F284E1CF}" srcOrd="1" destOrd="0" presId="urn:microsoft.com/office/officeart/2005/8/layout/cycle8"/>
    <dgm:cxn modelId="{D1B83C9F-8B11-4D14-8F3F-9C3E2C13211E}" type="presOf" srcId="{7D02DDFD-5E05-4635-BBFA-0CF2A11FCFB4}" destId="{AA0FF98B-35C8-4237-B728-60ABD1A38B84}" srcOrd="0" destOrd="0" presId="urn:microsoft.com/office/officeart/2005/8/layout/cycle8"/>
    <dgm:cxn modelId="{7E9FCFA7-CFB0-4999-8B06-8451E1C2B47E}" srcId="{67FC5D32-1944-49C6-8FFF-ED56C3A81BC8}" destId="{8CDB555F-B1B8-4F3F-9EA2-43A66AD40A53}" srcOrd="6" destOrd="0" parTransId="{D09A00A1-80CC-4B4F-A59C-C68EF187817C}" sibTransId="{41F60B33-72DF-48D0-8ED0-C3B002E4E828}"/>
    <dgm:cxn modelId="{A28307BE-E893-433D-BCF8-C362F4C0A4EB}" srcId="{67FC5D32-1944-49C6-8FFF-ED56C3A81BC8}" destId="{86D1A186-09E4-420D-8032-0FE02F7C857B}" srcOrd="1" destOrd="0" parTransId="{EA0E2C8D-EF0D-429B-96CB-F86B7465239E}" sibTransId="{0FEC892B-7B14-4235-9588-F3C17F2B85E1}"/>
    <dgm:cxn modelId="{AF5AD3CA-ADD4-4EC6-95DF-986AD99D95FF}" type="presOf" srcId="{7D02DDFD-5E05-4635-BBFA-0CF2A11FCFB4}" destId="{639E411A-D630-4758-AD5D-0569ECDB8343}" srcOrd="1" destOrd="0" presId="urn:microsoft.com/office/officeart/2005/8/layout/cycle8"/>
    <dgm:cxn modelId="{171E56CF-27CC-4F8A-A9AC-C61EC8ADE120}" type="presOf" srcId="{67FC5D32-1944-49C6-8FFF-ED56C3A81BC8}" destId="{0BB5DB58-C2FE-4E7C-805D-A2B3C1041615}" srcOrd="0" destOrd="0" presId="urn:microsoft.com/office/officeart/2005/8/layout/cycle8"/>
    <dgm:cxn modelId="{2C1603D3-D6D8-479A-B598-1FEE021CD00B}" srcId="{67FC5D32-1944-49C6-8FFF-ED56C3A81BC8}" destId="{FE6BD33F-F07B-4648-85A4-FB0FB2CEC310}" srcOrd="0" destOrd="0" parTransId="{E205A4A7-5671-45CD-A282-578AEFE641E8}" sibTransId="{698850AA-C8D7-4E17-A4AE-49CF0F39F579}"/>
    <dgm:cxn modelId="{23CE31D9-3831-4A98-AFA2-5D8F5E7C4293}" type="presOf" srcId="{8CDB555F-B1B8-4F3F-9EA2-43A66AD40A53}" destId="{812184FC-1DE5-474E-9772-9260A0B9DD60}" srcOrd="0" destOrd="0" presId="urn:microsoft.com/office/officeart/2005/8/layout/cycle8"/>
    <dgm:cxn modelId="{DDE1D3DD-C7FC-45E5-A165-3A3B35769522}" srcId="{67FC5D32-1944-49C6-8FFF-ED56C3A81BC8}" destId="{7D02DDFD-5E05-4635-BBFA-0CF2A11FCFB4}" srcOrd="4" destOrd="0" parTransId="{C0BD1D0C-F08E-4CBD-9D83-2623059C1CC9}" sibTransId="{EFAAD540-AEC1-4C44-B21E-4DBED4D34674}"/>
    <dgm:cxn modelId="{881711E7-3183-459A-9FB4-01BAF2361065}" type="presOf" srcId="{C125FF74-786C-44BC-8D6A-AB2CDC1F952F}" destId="{4E42785A-1233-428D-B83A-FA1DCF0AC5B0}" srcOrd="1" destOrd="0" presId="urn:microsoft.com/office/officeart/2005/8/layout/cycle8"/>
    <dgm:cxn modelId="{069104ED-872D-4DAF-AA7D-2844E5D9504C}" type="presOf" srcId="{FE6BD33F-F07B-4648-85A4-FB0FB2CEC310}" destId="{EE5ABFF8-558E-4017-ADB6-98E0642C3276}" srcOrd="1" destOrd="0" presId="urn:microsoft.com/office/officeart/2005/8/layout/cycle8"/>
    <dgm:cxn modelId="{52D39DFC-ED11-40BB-B386-080489FC9C4D}" type="presOf" srcId="{86D1A186-09E4-420D-8032-0FE02F7C857B}" destId="{85FEEAC4-0B55-4AB9-B7AD-C36AAFC153C9}" srcOrd="0" destOrd="0" presId="urn:microsoft.com/office/officeart/2005/8/layout/cycle8"/>
    <dgm:cxn modelId="{534A59FD-FDE6-49FC-9C0C-B9796C00235C}" srcId="{67FC5D32-1944-49C6-8FFF-ED56C3A81BC8}" destId="{3326C176-6CB1-46AD-8B2B-06344C9D2E3B}" srcOrd="3" destOrd="0" parTransId="{6DC348DD-36D6-43A9-8288-D95995183E8F}" sibTransId="{A239F869-0A8C-48B3-8FC4-07DD1CFB6FE8}"/>
    <dgm:cxn modelId="{FC99585E-5624-4429-820D-9C5D731A63FA}" type="presParOf" srcId="{0BB5DB58-C2FE-4E7C-805D-A2B3C1041615}" destId="{E0458F1B-0334-4258-A7B4-A7E0BCF1BC72}" srcOrd="0" destOrd="0" presId="urn:microsoft.com/office/officeart/2005/8/layout/cycle8"/>
    <dgm:cxn modelId="{C4938E71-2DAF-45E2-B41B-042F7F6B6073}" type="presParOf" srcId="{0BB5DB58-C2FE-4E7C-805D-A2B3C1041615}" destId="{2A1F01EA-2356-43BA-8C82-3D96F78573AA}" srcOrd="1" destOrd="0" presId="urn:microsoft.com/office/officeart/2005/8/layout/cycle8"/>
    <dgm:cxn modelId="{2B3B1663-D43F-41DF-B3B5-FB057707CB07}" type="presParOf" srcId="{0BB5DB58-C2FE-4E7C-805D-A2B3C1041615}" destId="{4EA35090-05DB-450C-916D-BB242173B8F6}" srcOrd="2" destOrd="0" presId="urn:microsoft.com/office/officeart/2005/8/layout/cycle8"/>
    <dgm:cxn modelId="{1D1E8F23-DF67-4DCF-A5EC-039BEC75F478}" type="presParOf" srcId="{0BB5DB58-C2FE-4E7C-805D-A2B3C1041615}" destId="{EE5ABFF8-558E-4017-ADB6-98E0642C3276}" srcOrd="3" destOrd="0" presId="urn:microsoft.com/office/officeart/2005/8/layout/cycle8"/>
    <dgm:cxn modelId="{4E98B4D1-B7A2-4911-B4E5-399C1C21FBCF}" type="presParOf" srcId="{0BB5DB58-C2FE-4E7C-805D-A2B3C1041615}" destId="{85FEEAC4-0B55-4AB9-B7AD-C36AAFC153C9}" srcOrd="4" destOrd="0" presId="urn:microsoft.com/office/officeart/2005/8/layout/cycle8"/>
    <dgm:cxn modelId="{C5C643A4-DAF2-407E-B966-F63363CF7E3C}" type="presParOf" srcId="{0BB5DB58-C2FE-4E7C-805D-A2B3C1041615}" destId="{189C925F-0C37-4CC3-A818-57466D73EB65}" srcOrd="5" destOrd="0" presId="urn:microsoft.com/office/officeart/2005/8/layout/cycle8"/>
    <dgm:cxn modelId="{B284BEE1-A920-421C-8E39-7C21B023C5BE}" type="presParOf" srcId="{0BB5DB58-C2FE-4E7C-805D-A2B3C1041615}" destId="{927C4674-043E-4B5E-89B7-617DE4AA7728}" srcOrd="6" destOrd="0" presId="urn:microsoft.com/office/officeart/2005/8/layout/cycle8"/>
    <dgm:cxn modelId="{B4F7D316-A74E-4155-82CD-4F994BE99DDE}" type="presParOf" srcId="{0BB5DB58-C2FE-4E7C-805D-A2B3C1041615}" destId="{9ECDCE18-D653-4102-B283-2BB1F284E1CF}" srcOrd="7" destOrd="0" presId="urn:microsoft.com/office/officeart/2005/8/layout/cycle8"/>
    <dgm:cxn modelId="{4EE15EDB-0F03-4ABA-9BBE-0D579905367D}" type="presParOf" srcId="{0BB5DB58-C2FE-4E7C-805D-A2B3C1041615}" destId="{6F8DEF66-982F-45B9-8683-B28DC2C98CEC}" srcOrd="8" destOrd="0" presId="urn:microsoft.com/office/officeart/2005/8/layout/cycle8"/>
    <dgm:cxn modelId="{138BAE61-B995-453F-8427-0F03DAA6639A}" type="presParOf" srcId="{0BB5DB58-C2FE-4E7C-805D-A2B3C1041615}" destId="{3E4FBC22-2540-495B-B524-45692AF08E13}" srcOrd="9" destOrd="0" presId="urn:microsoft.com/office/officeart/2005/8/layout/cycle8"/>
    <dgm:cxn modelId="{51086199-1281-4557-B27A-B9F2FC7ADC3E}" type="presParOf" srcId="{0BB5DB58-C2FE-4E7C-805D-A2B3C1041615}" destId="{3FF8EDBB-AC19-4FE8-B35D-CE858AF67D98}" srcOrd="10" destOrd="0" presId="urn:microsoft.com/office/officeart/2005/8/layout/cycle8"/>
    <dgm:cxn modelId="{61718769-74AA-4432-9872-4CDBA9AE27FE}" type="presParOf" srcId="{0BB5DB58-C2FE-4E7C-805D-A2B3C1041615}" destId="{4E42785A-1233-428D-B83A-FA1DCF0AC5B0}" srcOrd="11" destOrd="0" presId="urn:microsoft.com/office/officeart/2005/8/layout/cycle8"/>
    <dgm:cxn modelId="{B8935B5E-1B7D-4B4E-AB1B-175D7146E91F}" type="presParOf" srcId="{0BB5DB58-C2FE-4E7C-805D-A2B3C1041615}" destId="{CAAA9B9C-3A3B-407E-83A3-05BB3890AEB7}" srcOrd="12" destOrd="0" presId="urn:microsoft.com/office/officeart/2005/8/layout/cycle8"/>
    <dgm:cxn modelId="{068444AF-824E-49C2-876E-BED5B3E4C285}" type="presParOf" srcId="{0BB5DB58-C2FE-4E7C-805D-A2B3C1041615}" destId="{41EF8EBB-1E73-42A4-AC69-19BD46E9D7EC}" srcOrd="13" destOrd="0" presId="urn:microsoft.com/office/officeart/2005/8/layout/cycle8"/>
    <dgm:cxn modelId="{45FA421D-19E1-4D01-B8E2-79F080337F59}" type="presParOf" srcId="{0BB5DB58-C2FE-4E7C-805D-A2B3C1041615}" destId="{A5BD9C64-5800-4AF2-B5F9-88E72F69065F}" srcOrd="14" destOrd="0" presId="urn:microsoft.com/office/officeart/2005/8/layout/cycle8"/>
    <dgm:cxn modelId="{C00F0AA6-3AC3-43B0-8D90-C5EC12A11241}" type="presParOf" srcId="{0BB5DB58-C2FE-4E7C-805D-A2B3C1041615}" destId="{91A1177C-70CD-49C4-B095-0D34C0F0F395}" srcOrd="15" destOrd="0" presId="urn:microsoft.com/office/officeart/2005/8/layout/cycle8"/>
    <dgm:cxn modelId="{18B41BC5-5DB4-4E0E-9AF4-1CE8C5545FA3}" type="presParOf" srcId="{0BB5DB58-C2FE-4E7C-805D-A2B3C1041615}" destId="{AA0FF98B-35C8-4237-B728-60ABD1A38B84}" srcOrd="16" destOrd="0" presId="urn:microsoft.com/office/officeart/2005/8/layout/cycle8"/>
    <dgm:cxn modelId="{AC009758-E7A2-4995-9B82-5221F49AE7E5}" type="presParOf" srcId="{0BB5DB58-C2FE-4E7C-805D-A2B3C1041615}" destId="{14B31437-003F-4AE1-B4D7-D61581077A72}" srcOrd="17" destOrd="0" presId="urn:microsoft.com/office/officeart/2005/8/layout/cycle8"/>
    <dgm:cxn modelId="{7663C6F2-8D78-45FF-A647-7ED456250DD2}" type="presParOf" srcId="{0BB5DB58-C2FE-4E7C-805D-A2B3C1041615}" destId="{A775FCB1-DA8E-48DC-8AD3-1AD64C10B341}" srcOrd="18" destOrd="0" presId="urn:microsoft.com/office/officeart/2005/8/layout/cycle8"/>
    <dgm:cxn modelId="{7D553BE1-7172-4FF8-95F2-2496B0AB0CA1}" type="presParOf" srcId="{0BB5DB58-C2FE-4E7C-805D-A2B3C1041615}" destId="{639E411A-D630-4758-AD5D-0569ECDB8343}" srcOrd="19" destOrd="0" presId="urn:microsoft.com/office/officeart/2005/8/layout/cycle8"/>
    <dgm:cxn modelId="{146C0033-D7B4-4F08-BB99-599E66386D23}" type="presParOf" srcId="{0BB5DB58-C2FE-4E7C-805D-A2B3C1041615}" destId="{43E11E71-C5A1-4F37-9188-34048CBB775D}" srcOrd="20" destOrd="0" presId="urn:microsoft.com/office/officeart/2005/8/layout/cycle8"/>
    <dgm:cxn modelId="{69F8C0C1-69B1-46F0-A225-FE1ABFDC0E5C}" type="presParOf" srcId="{0BB5DB58-C2FE-4E7C-805D-A2B3C1041615}" destId="{72B11AD5-24FC-41A8-B7A0-A73313E3D5B4}" srcOrd="21" destOrd="0" presId="urn:microsoft.com/office/officeart/2005/8/layout/cycle8"/>
    <dgm:cxn modelId="{E30E3271-5C57-415D-A98A-FB192219C12E}" type="presParOf" srcId="{0BB5DB58-C2FE-4E7C-805D-A2B3C1041615}" destId="{BB095B1E-363C-444B-952D-EFF6D0D6C5B6}" srcOrd="22" destOrd="0" presId="urn:microsoft.com/office/officeart/2005/8/layout/cycle8"/>
    <dgm:cxn modelId="{D60F8FE8-4B93-4373-ADE8-CCC8BD988A07}" type="presParOf" srcId="{0BB5DB58-C2FE-4E7C-805D-A2B3C1041615}" destId="{16408DA2-687A-41CD-A0D5-B0492F57E3D9}" srcOrd="23" destOrd="0" presId="urn:microsoft.com/office/officeart/2005/8/layout/cycle8"/>
    <dgm:cxn modelId="{FE8F2B81-4538-41A3-AD11-3A05C0E52357}" type="presParOf" srcId="{0BB5DB58-C2FE-4E7C-805D-A2B3C1041615}" destId="{812184FC-1DE5-474E-9772-9260A0B9DD60}" srcOrd="24" destOrd="0" presId="urn:microsoft.com/office/officeart/2005/8/layout/cycle8"/>
    <dgm:cxn modelId="{94B92AA9-E0BB-4D5B-B5E2-48EE7EE045A9}" type="presParOf" srcId="{0BB5DB58-C2FE-4E7C-805D-A2B3C1041615}" destId="{8B62FB2B-E04C-4485-A9E3-19368E390670}" srcOrd="25" destOrd="0" presId="urn:microsoft.com/office/officeart/2005/8/layout/cycle8"/>
    <dgm:cxn modelId="{FD414F0C-99BD-4F02-B6BB-FA32BCBFFD72}" type="presParOf" srcId="{0BB5DB58-C2FE-4E7C-805D-A2B3C1041615}" destId="{BCE61B51-511C-43D7-B008-AD6FF35E44A1}" srcOrd="26" destOrd="0" presId="urn:microsoft.com/office/officeart/2005/8/layout/cycle8"/>
    <dgm:cxn modelId="{063B76E5-2571-4D70-9876-F7DE789D8D2A}" type="presParOf" srcId="{0BB5DB58-C2FE-4E7C-805D-A2B3C1041615}" destId="{F480BABA-9658-4EAA-ADC1-53243367C946}" srcOrd="27" destOrd="0" presId="urn:microsoft.com/office/officeart/2005/8/layout/cycle8"/>
    <dgm:cxn modelId="{8E5F0F06-A956-473A-BC45-B6EE28D83F74}" type="presParOf" srcId="{0BB5DB58-C2FE-4E7C-805D-A2B3C1041615}" destId="{6942655E-2D03-47D8-9AB2-003C90410380}" srcOrd="28" destOrd="0" presId="urn:microsoft.com/office/officeart/2005/8/layout/cycle8"/>
    <dgm:cxn modelId="{EDCBA1F8-C75F-4426-A766-417D9B3BFE93}" type="presParOf" srcId="{0BB5DB58-C2FE-4E7C-805D-A2B3C1041615}" destId="{8BDD95EE-8C4C-46A0-B83A-C7E872F3AE68}" srcOrd="29" destOrd="0" presId="urn:microsoft.com/office/officeart/2005/8/layout/cycle8"/>
    <dgm:cxn modelId="{7404B23E-0ED9-43E1-9E57-E0C155B6695D}" type="presParOf" srcId="{0BB5DB58-C2FE-4E7C-805D-A2B3C1041615}" destId="{A4462D7D-32D2-4D12-8FCC-5C3851037205}" srcOrd="30" destOrd="0" presId="urn:microsoft.com/office/officeart/2005/8/layout/cycle8"/>
    <dgm:cxn modelId="{310E1B7A-BE27-4BC6-A296-273AD9BD5419}" type="presParOf" srcId="{0BB5DB58-C2FE-4E7C-805D-A2B3C1041615}" destId="{86B7A81B-74D6-45D5-9B69-65143E2EDCCA}" srcOrd="31" destOrd="0" presId="urn:microsoft.com/office/officeart/2005/8/layout/cycle8"/>
    <dgm:cxn modelId="{30C451C7-7066-48C6-9EF2-D563ABE82DAE}" type="presParOf" srcId="{0BB5DB58-C2FE-4E7C-805D-A2B3C1041615}" destId="{E82EDDC2-8CA2-430F-A3F2-AC1A43742700}" srcOrd="32" destOrd="0" presId="urn:microsoft.com/office/officeart/2005/8/layout/cycle8"/>
    <dgm:cxn modelId="{7C3EA195-5A2D-48F1-A70A-9ECCE8FD81C7}" type="presParOf" srcId="{0BB5DB58-C2FE-4E7C-805D-A2B3C1041615}" destId="{5AB18BB6-4E58-4522-ACF3-27647D3B01B8}" srcOrd="33" destOrd="0" presId="urn:microsoft.com/office/officeart/2005/8/layout/cycle8"/>
    <dgm:cxn modelId="{E7924CB6-B0A7-4350-B54B-C7C1A3AC4388}" type="presParOf" srcId="{0BB5DB58-C2FE-4E7C-805D-A2B3C1041615}" destId="{E2F767C7-706D-4B38-A5EE-4A3E1753AE98}" srcOrd="3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BC7460-C441-4D4E-8170-30B1EDCB83AF}" type="doc">
      <dgm:prSet loTypeId="urn:microsoft.com/office/officeart/2005/8/layout/cycle8" loCatId="cycle" qsTypeId="urn:microsoft.com/office/officeart/2005/8/quickstyle/simple1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6A1B3678-B7FA-46C5-9ACD-E76D0D0DBDAA}">
      <dgm:prSet/>
      <dgm:spPr/>
      <dgm:t>
        <a:bodyPr/>
        <a:lstStyle/>
        <a:p>
          <a:r>
            <a:rPr lang="ar-OM"/>
            <a:t>8) سجل التعاميم .</a:t>
          </a:r>
          <a:endParaRPr lang="en-US"/>
        </a:p>
      </dgm:t>
    </dgm:pt>
    <dgm:pt modelId="{5FA4985D-0892-486F-AA31-03FC06E05BD1}" type="parTrans" cxnId="{FCDABF0D-E1A0-4157-93FB-208C00FBFD99}">
      <dgm:prSet/>
      <dgm:spPr/>
      <dgm:t>
        <a:bodyPr/>
        <a:lstStyle/>
        <a:p>
          <a:endParaRPr lang="en-US"/>
        </a:p>
      </dgm:t>
    </dgm:pt>
    <dgm:pt modelId="{F0E37EA8-583E-4CB9-AEA6-FBA7CF29E345}" type="sibTrans" cxnId="{FCDABF0D-E1A0-4157-93FB-208C00FBFD99}">
      <dgm:prSet/>
      <dgm:spPr/>
      <dgm:t>
        <a:bodyPr/>
        <a:lstStyle/>
        <a:p>
          <a:endParaRPr lang="en-US"/>
        </a:p>
      </dgm:t>
    </dgm:pt>
    <dgm:pt modelId="{11AA7542-3897-4084-9553-25C5E1B1348C}">
      <dgm:prSet/>
      <dgm:spPr/>
      <dgm:t>
        <a:bodyPr/>
        <a:lstStyle/>
        <a:p>
          <a:r>
            <a:rPr lang="ar-OM"/>
            <a:t>9) سجل وسائل النقل .</a:t>
          </a:r>
          <a:endParaRPr lang="en-US"/>
        </a:p>
      </dgm:t>
    </dgm:pt>
    <dgm:pt modelId="{10384E8F-8F93-4887-9B63-7037298AC01D}" type="parTrans" cxnId="{FA0BA974-9BDE-4A28-82A2-44269D25546D}">
      <dgm:prSet/>
      <dgm:spPr/>
      <dgm:t>
        <a:bodyPr/>
        <a:lstStyle/>
        <a:p>
          <a:endParaRPr lang="en-US"/>
        </a:p>
      </dgm:t>
    </dgm:pt>
    <dgm:pt modelId="{D534CE1D-4DE8-4564-BBCF-2A87A294B16C}" type="sibTrans" cxnId="{FA0BA974-9BDE-4A28-82A2-44269D25546D}">
      <dgm:prSet/>
      <dgm:spPr/>
      <dgm:t>
        <a:bodyPr/>
        <a:lstStyle/>
        <a:p>
          <a:endParaRPr lang="en-US"/>
        </a:p>
      </dgm:t>
    </dgm:pt>
    <dgm:pt modelId="{0C8EBE64-8F9E-4230-B0CA-15455038C369}">
      <dgm:prSet/>
      <dgm:spPr/>
      <dgm:t>
        <a:bodyPr/>
        <a:lstStyle/>
        <a:p>
          <a:r>
            <a:rPr lang="ar-OM"/>
            <a:t>10) سجل الزيارات الاشرافية والمتابعة .</a:t>
          </a:r>
          <a:endParaRPr lang="en-US"/>
        </a:p>
      </dgm:t>
    </dgm:pt>
    <dgm:pt modelId="{D38ADA4C-2121-49D2-9F9A-2D9E419A9C4A}" type="parTrans" cxnId="{0BE36729-759E-4A75-B9C0-D551AA89BF61}">
      <dgm:prSet/>
      <dgm:spPr/>
      <dgm:t>
        <a:bodyPr/>
        <a:lstStyle/>
        <a:p>
          <a:endParaRPr lang="en-US"/>
        </a:p>
      </dgm:t>
    </dgm:pt>
    <dgm:pt modelId="{BC59C9F9-054C-4074-BD46-49698EA44475}" type="sibTrans" cxnId="{0BE36729-759E-4A75-B9C0-D551AA89BF61}">
      <dgm:prSet/>
      <dgm:spPr/>
      <dgm:t>
        <a:bodyPr/>
        <a:lstStyle/>
        <a:p>
          <a:endParaRPr lang="en-US"/>
        </a:p>
      </dgm:t>
    </dgm:pt>
    <dgm:pt modelId="{91617EF5-0B3F-4A74-9C69-4A2C7B7FF7C6}">
      <dgm:prSet/>
      <dgm:spPr/>
      <dgm:t>
        <a:bodyPr/>
        <a:lstStyle/>
        <a:p>
          <a:r>
            <a:rPr lang="ar-OM"/>
            <a:t>11) سجل الفعاليات والأنشطة .</a:t>
          </a:r>
          <a:endParaRPr lang="en-US"/>
        </a:p>
      </dgm:t>
    </dgm:pt>
    <dgm:pt modelId="{96CBF9A8-5C1A-4DFE-8CA3-7359E3F71522}" type="parTrans" cxnId="{BFC54B8E-0061-47A3-B3DD-4D096516B8F4}">
      <dgm:prSet/>
      <dgm:spPr/>
      <dgm:t>
        <a:bodyPr/>
        <a:lstStyle/>
        <a:p>
          <a:endParaRPr lang="en-US"/>
        </a:p>
      </dgm:t>
    </dgm:pt>
    <dgm:pt modelId="{CAA85482-6FCE-4311-94FD-A1F1E4CF78DE}" type="sibTrans" cxnId="{BFC54B8E-0061-47A3-B3DD-4D096516B8F4}">
      <dgm:prSet/>
      <dgm:spPr/>
      <dgm:t>
        <a:bodyPr/>
        <a:lstStyle/>
        <a:p>
          <a:endParaRPr lang="en-US"/>
        </a:p>
      </dgm:t>
    </dgm:pt>
    <dgm:pt modelId="{E1FCEBC8-8895-4772-A7FD-402153ACBAB5}">
      <dgm:prSet/>
      <dgm:spPr/>
      <dgm:t>
        <a:bodyPr/>
        <a:lstStyle/>
        <a:p>
          <a:r>
            <a:rPr lang="ar-OM"/>
            <a:t>12) سجل الانماء المهني .</a:t>
          </a:r>
          <a:endParaRPr lang="en-US"/>
        </a:p>
      </dgm:t>
    </dgm:pt>
    <dgm:pt modelId="{10867076-4E83-4460-97B5-6A87B565BCAB}" type="parTrans" cxnId="{47979953-EFFD-40B7-8E74-A9BFD30E755A}">
      <dgm:prSet/>
      <dgm:spPr/>
      <dgm:t>
        <a:bodyPr/>
        <a:lstStyle/>
        <a:p>
          <a:endParaRPr lang="en-US"/>
        </a:p>
      </dgm:t>
    </dgm:pt>
    <dgm:pt modelId="{0D36D247-DB88-476A-ACDC-3D3CD4456526}" type="sibTrans" cxnId="{47979953-EFFD-40B7-8E74-A9BFD30E755A}">
      <dgm:prSet/>
      <dgm:spPr/>
      <dgm:t>
        <a:bodyPr/>
        <a:lstStyle/>
        <a:p>
          <a:endParaRPr lang="en-US"/>
        </a:p>
      </dgm:t>
    </dgm:pt>
    <dgm:pt modelId="{D7E6E98D-03D4-4453-9D77-B09BC07CAC82}">
      <dgm:prSet/>
      <dgm:spPr/>
      <dgm:t>
        <a:bodyPr/>
        <a:lstStyle/>
        <a:p>
          <a:r>
            <a:rPr lang="ar-OM"/>
            <a:t>13) سجل القيد .</a:t>
          </a:r>
          <a:endParaRPr lang="en-US"/>
        </a:p>
      </dgm:t>
    </dgm:pt>
    <dgm:pt modelId="{DDA5DA77-DFEE-4197-A8D5-1EAA529C702B}" type="parTrans" cxnId="{5054D4B2-E975-4EBA-960C-D7D70A8A41E8}">
      <dgm:prSet/>
      <dgm:spPr/>
      <dgm:t>
        <a:bodyPr/>
        <a:lstStyle/>
        <a:p>
          <a:endParaRPr lang="en-US"/>
        </a:p>
      </dgm:t>
    </dgm:pt>
    <dgm:pt modelId="{5742C799-3FA6-4856-A368-E793B9275027}" type="sibTrans" cxnId="{5054D4B2-E975-4EBA-960C-D7D70A8A41E8}">
      <dgm:prSet/>
      <dgm:spPr/>
      <dgm:t>
        <a:bodyPr/>
        <a:lstStyle/>
        <a:p>
          <a:endParaRPr lang="en-US"/>
        </a:p>
      </dgm:t>
    </dgm:pt>
    <dgm:pt modelId="{041AAE6E-5947-48AD-A1CC-B92ED12B5CEA}">
      <dgm:prSet/>
      <dgm:spPr/>
      <dgm:t>
        <a:bodyPr/>
        <a:lstStyle/>
        <a:p>
          <a:r>
            <a:rPr lang="ar-OM"/>
            <a:t>14) سجل الصادر والوارد .</a:t>
          </a:r>
          <a:endParaRPr lang="en-US"/>
        </a:p>
      </dgm:t>
    </dgm:pt>
    <dgm:pt modelId="{EDF7AD2D-3F9C-4F21-B8E6-47A726DDF832}" type="parTrans" cxnId="{CC8EF5FD-0A09-4D35-A86A-6BA6F622B88D}">
      <dgm:prSet/>
      <dgm:spPr/>
      <dgm:t>
        <a:bodyPr/>
        <a:lstStyle/>
        <a:p>
          <a:endParaRPr lang="en-US"/>
        </a:p>
      </dgm:t>
    </dgm:pt>
    <dgm:pt modelId="{5381A63F-10F1-4B40-8A8C-0050AD142866}" type="sibTrans" cxnId="{CC8EF5FD-0A09-4D35-A86A-6BA6F622B88D}">
      <dgm:prSet/>
      <dgm:spPr/>
      <dgm:t>
        <a:bodyPr/>
        <a:lstStyle/>
        <a:p>
          <a:endParaRPr lang="en-US"/>
        </a:p>
      </dgm:t>
    </dgm:pt>
    <dgm:pt modelId="{DAE92AD1-459D-4DD7-8057-385DF9F3540C}" type="pres">
      <dgm:prSet presAssocID="{F0BC7460-C441-4D4E-8170-30B1EDCB83AF}" presName="compositeShape" presStyleCnt="0">
        <dgm:presLayoutVars>
          <dgm:chMax val="7"/>
          <dgm:dir/>
          <dgm:resizeHandles val="exact"/>
        </dgm:presLayoutVars>
      </dgm:prSet>
      <dgm:spPr/>
    </dgm:pt>
    <dgm:pt modelId="{D4C92059-30DA-4945-A9F3-75D773B45D09}" type="pres">
      <dgm:prSet presAssocID="{F0BC7460-C441-4D4E-8170-30B1EDCB83AF}" presName="wedge1" presStyleLbl="node1" presStyleIdx="0" presStyleCnt="7"/>
      <dgm:spPr/>
    </dgm:pt>
    <dgm:pt modelId="{BD715D58-3500-4C9D-9287-51522132193D}" type="pres">
      <dgm:prSet presAssocID="{F0BC7460-C441-4D4E-8170-30B1EDCB83AF}" presName="dummy1a" presStyleCnt="0"/>
      <dgm:spPr/>
    </dgm:pt>
    <dgm:pt modelId="{ABC9523F-33EE-4B1B-B644-CB07EC84F558}" type="pres">
      <dgm:prSet presAssocID="{F0BC7460-C441-4D4E-8170-30B1EDCB83AF}" presName="dummy1b" presStyleCnt="0"/>
      <dgm:spPr/>
    </dgm:pt>
    <dgm:pt modelId="{697F3911-F16F-4C0E-9E16-6F5F407D5590}" type="pres">
      <dgm:prSet presAssocID="{F0BC7460-C441-4D4E-8170-30B1EDCB83AF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3586C617-6B08-4DFC-824F-A8D5FA9D29E3}" type="pres">
      <dgm:prSet presAssocID="{F0BC7460-C441-4D4E-8170-30B1EDCB83AF}" presName="wedge2" presStyleLbl="node1" presStyleIdx="1" presStyleCnt="7"/>
      <dgm:spPr/>
    </dgm:pt>
    <dgm:pt modelId="{DA4AFE70-2FEF-4AAC-A140-737A1DF5DF4B}" type="pres">
      <dgm:prSet presAssocID="{F0BC7460-C441-4D4E-8170-30B1EDCB83AF}" presName="dummy2a" presStyleCnt="0"/>
      <dgm:spPr/>
    </dgm:pt>
    <dgm:pt modelId="{975F18FB-F801-4937-B3CA-0E10E3F8789C}" type="pres">
      <dgm:prSet presAssocID="{F0BC7460-C441-4D4E-8170-30B1EDCB83AF}" presName="dummy2b" presStyleCnt="0"/>
      <dgm:spPr/>
    </dgm:pt>
    <dgm:pt modelId="{6547F3E8-845B-44B4-A083-8CD0553C6013}" type="pres">
      <dgm:prSet presAssocID="{F0BC7460-C441-4D4E-8170-30B1EDCB83AF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</dgm:pt>
    <dgm:pt modelId="{8D7D8739-5169-4BA2-9C6C-EEDD1A3EF508}" type="pres">
      <dgm:prSet presAssocID="{F0BC7460-C441-4D4E-8170-30B1EDCB83AF}" presName="wedge3" presStyleLbl="node1" presStyleIdx="2" presStyleCnt="7"/>
      <dgm:spPr/>
    </dgm:pt>
    <dgm:pt modelId="{8114DC5E-BD3C-40E4-8F72-D78315F7DB8D}" type="pres">
      <dgm:prSet presAssocID="{F0BC7460-C441-4D4E-8170-30B1EDCB83AF}" presName="dummy3a" presStyleCnt="0"/>
      <dgm:spPr/>
    </dgm:pt>
    <dgm:pt modelId="{94B4BB6A-10CC-4483-AA18-78417186E046}" type="pres">
      <dgm:prSet presAssocID="{F0BC7460-C441-4D4E-8170-30B1EDCB83AF}" presName="dummy3b" presStyleCnt="0"/>
      <dgm:spPr/>
    </dgm:pt>
    <dgm:pt modelId="{A79E9E34-C76A-4F42-93A7-65DB5DDB7B18}" type="pres">
      <dgm:prSet presAssocID="{F0BC7460-C441-4D4E-8170-30B1EDCB83AF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</dgm:pt>
    <dgm:pt modelId="{184AEBAC-9815-4454-A091-5A0ECB30E811}" type="pres">
      <dgm:prSet presAssocID="{F0BC7460-C441-4D4E-8170-30B1EDCB83AF}" presName="wedge4" presStyleLbl="node1" presStyleIdx="3" presStyleCnt="7"/>
      <dgm:spPr/>
    </dgm:pt>
    <dgm:pt modelId="{19482F36-477C-4BD7-BC1A-0FDBBB6140AA}" type="pres">
      <dgm:prSet presAssocID="{F0BC7460-C441-4D4E-8170-30B1EDCB83AF}" presName="dummy4a" presStyleCnt="0"/>
      <dgm:spPr/>
    </dgm:pt>
    <dgm:pt modelId="{5D227924-5BD9-421B-88D1-DD9B4C797D1E}" type="pres">
      <dgm:prSet presAssocID="{F0BC7460-C441-4D4E-8170-30B1EDCB83AF}" presName="dummy4b" presStyleCnt="0"/>
      <dgm:spPr/>
    </dgm:pt>
    <dgm:pt modelId="{0C84FD87-B426-4F11-A8F4-8F09BCE9497B}" type="pres">
      <dgm:prSet presAssocID="{F0BC7460-C441-4D4E-8170-30B1EDCB83AF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</dgm:pt>
    <dgm:pt modelId="{7A67DA12-73DB-4743-B976-9FF3146B6748}" type="pres">
      <dgm:prSet presAssocID="{F0BC7460-C441-4D4E-8170-30B1EDCB83AF}" presName="wedge5" presStyleLbl="node1" presStyleIdx="4" presStyleCnt="7"/>
      <dgm:spPr/>
    </dgm:pt>
    <dgm:pt modelId="{73400CEA-B93D-4747-8401-C18D440A64A7}" type="pres">
      <dgm:prSet presAssocID="{F0BC7460-C441-4D4E-8170-30B1EDCB83AF}" presName="dummy5a" presStyleCnt="0"/>
      <dgm:spPr/>
    </dgm:pt>
    <dgm:pt modelId="{115EC17E-B9D1-4D27-A4B7-8B54EEBE7BF0}" type="pres">
      <dgm:prSet presAssocID="{F0BC7460-C441-4D4E-8170-30B1EDCB83AF}" presName="dummy5b" presStyleCnt="0"/>
      <dgm:spPr/>
    </dgm:pt>
    <dgm:pt modelId="{092C5F3D-47FE-452A-A5C0-1EB8553551A8}" type="pres">
      <dgm:prSet presAssocID="{F0BC7460-C441-4D4E-8170-30B1EDCB83AF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</dgm:pt>
    <dgm:pt modelId="{62420178-5666-42F2-B07A-7288FA668518}" type="pres">
      <dgm:prSet presAssocID="{F0BC7460-C441-4D4E-8170-30B1EDCB83AF}" presName="wedge6" presStyleLbl="node1" presStyleIdx="5" presStyleCnt="7"/>
      <dgm:spPr/>
    </dgm:pt>
    <dgm:pt modelId="{A7747F27-62B9-4E78-A670-02FB65BA6CEB}" type="pres">
      <dgm:prSet presAssocID="{F0BC7460-C441-4D4E-8170-30B1EDCB83AF}" presName="dummy6a" presStyleCnt="0"/>
      <dgm:spPr/>
    </dgm:pt>
    <dgm:pt modelId="{601ECE9A-9B59-4281-B762-97B4D422E632}" type="pres">
      <dgm:prSet presAssocID="{F0BC7460-C441-4D4E-8170-30B1EDCB83AF}" presName="dummy6b" presStyleCnt="0"/>
      <dgm:spPr/>
    </dgm:pt>
    <dgm:pt modelId="{9DD9ED1C-8EDE-4C96-B347-34B95135DBCA}" type="pres">
      <dgm:prSet presAssocID="{F0BC7460-C441-4D4E-8170-30B1EDCB83AF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</dgm:pt>
    <dgm:pt modelId="{C2F0A5DF-3317-49B9-9A8A-06035115D3C0}" type="pres">
      <dgm:prSet presAssocID="{F0BC7460-C441-4D4E-8170-30B1EDCB83AF}" presName="wedge7" presStyleLbl="node1" presStyleIdx="6" presStyleCnt="7"/>
      <dgm:spPr/>
    </dgm:pt>
    <dgm:pt modelId="{A3D88D29-FC9E-4B92-86E1-688827938ACE}" type="pres">
      <dgm:prSet presAssocID="{F0BC7460-C441-4D4E-8170-30B1EDCB83AF}" presName="dummy7a" presStyleCnt="0"/>
      <dgm:spPr/>
    </dgm:pt>
    <dgm:pt modelId="{9FEEAB43-7DED-4847-9CC7-EEB55F38E2FA}" type="pres">
      <dgm:prSet presAssocID="{F0BC7460-C441-4D4E-8170-30B1EDCB83AF}" presName="dummy7b" presStyleCnt="0"/>
      <dgm:spPr/>
    </dgm:pt>
    <dgm:pt modelId="{6947449D-1E22-4F82-9865-F4C8187CB4A6}" type="pres">
      <dgm:prSet presAssocID="{F0BC7460-C441-4D4E-8170-30B1EDCB83AF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</dgm:pt>
    <dgm:pt modelId="{1441C949-F21E-4246-B547-B18D3E5AD5D7}" type="pres">
      <dgm:prSet presAssocID="{F0E37EA8-583E-4CB9-AEA6-FBA7CF29E345}" presName="arrowWedge1" presStyleLbl="fgSibTrans2D1" presStyleIdx="0" presStyleCnt="7"/>
      <dgm:spPr/>
    </dgm:pt>
    <dgm:pt modelId="{D854073B-DE30-465C-BF72-888253163171}" type="pres">
      <dgm:prSet presAssocID="{D534CE1D-4DE8-4564-BBCF-2A87A294B16C}" presName="arrowWedge2" presStyleLbl="fgSibTrans2D1" presStyleIdx="1" presStyleCnt="7"/>
      <dgm:spPr/>
    </dgm:pt>
    <dgm:pt modelId="{B8DC7D86-61FB-4B77-AF06-08617BB44671}" type="pres">
      <dgm:prSet presAssocID="{BC59C9F9-054C-4074-BD46-49698EA44475}" presName="arrowWedge3" presStyleLbl="fgSibTrans2D1" presStyleIdx="2" presStyleCnt="7"/>
      <dgm:spPr/>
    </dgm:pt>
    <dgm:pt modelId="{0D6207FC-BDA3-4FB5-A21B-060E4D653D78}" type="pres">
      <dgm:prSet presAssocID="{CAA85482-6FCE-4311-94FD-A1F1E4CF78DE}" presName="arrowWedge4" presStyleLbl="fgSibTrans2D1" presStyleIdx="3" presStyleCnt="7"/>
      <dgm:spPr/>
    </dgm:pt>
    <dgm:pt modelId="{2B8F7CDC-E9EC-4325-811E-A90E63948AF3}" type="pres">
      <dgm:prSet presAssocID="{0D36D247-DB88-476A-ACDC-3D3CD4456526}" presName="arrowWedge5" presStyleLbl="fgSibTrans2D1" presStyleIdx="4" presStyleCnt="7"/>
      <dgm:spPr/>
    </dgm:pt>
    <dgm:pt modelId="{0F017900-E1AD-4CC8-B94A-153735215909}" type="pres">
      <dgm:prSet presAssocID="{5742C799-3FA6-4856-A368-E793B9275027}" presName="arrowWedge6" presStyleLbl="fgSibTrans2D1" presStyleIdx="5" presStyleCnt="7"/>
      <dgm:spPr/>
    </dgm:pt>
    <dgm:pt modelId="{312B3BAC-D418-4A0E-8B60-CB21A3B18C6E}" type="pres">
      <dgm:prSet presAssocID="{5381A63F-10F1-4B40-8A8C-0050AD142866}" presName="arrowWedge7" presStyleLbl="fgSibTrans2D1" presStyleIdx="6" presStyleCnt="7"/>
      <dgm:spPr/>
    </dgm:pt>
  </dgm:ptLst>
  <dgm:cxnLst>
    <dgm:cxn modelId="{DF63CE01-1567-4A44-97DE-300D1A3D8363}" type="presOf" srcId="{11AA7542-3897-4084-9553-25C5E1B1348C}" destId="{6547F3E8-845B-44B4-A083-8CD0553C6013}" srcOrd="1" destOrd="0" presId="urn:microsoft.com/office/officeart/2005/8/layout/cycle8"/>
    <dgm:cxn modelId="{D9B75302-3EAA-437E-AFE6-F0C1C71344AB}" type="presOf" srcId="{D7E6E98D-03D4-4453-9D77-B09BC07CAC82}" destId="{62420178-5666-42F2-B07A-7288FA668518}" srcOrd="0" destOrd="0" presId="urn:microsoft.com/office/officeart/2005/8/layout/cycle8"/>
    <dgm:cxn modelId="{FCDABF0D-E1A0-4157-93FB-208C00FBFD99}" srcId="{F0BC7460-C441-4D4E-8170-30B1EDCB83AF}" destId="{6A1B3678-B7FA-46C5-9ACD-E76D0D0DBDAA}" srcOrd="0" destOrd="0" parTransId="{5FA4985D-0892-486F-AA31-03FC06E05BD1}" sibTransId="{F0E37EA8-583E-4CB9-AEA6-FBA7CF29E345}"/>
    <dgm:cxn modelId="{3576600F-955A-4DB0-A004-2CEDF12DB83F}" type="presOf" srcId="{11AA7542-3897-4084-9553-25C5E1B1348C}" destId="{3586C617-6B08-4DFC-824F-A8D5FA9D29E3}" srcOrd="0" destOrd="0" presId="urn:microsoft.com/office/officeart/2005/8/layout/cycle8"/>
    <dgm:cxn modelId="{814F0321-3849-4219-BD4B-DE723704F86F}" type="presOf" srcId="{0C8EBE64-8F9E-4230-B0CA-15455038C369}" destId="{A79E9E34-C76A-4F42-93A7-65DB5DDB7B18}" srcOrd="1" destOrd="0" presId="urn:microsoft.com/office/officeart/2005/8/layout/cycle8"/>
    <dgm:cxn modelId="{0BE36729-759E-4A75-B9C0-D551AA89BF61}" srcId="{F0BC7460-C441-4D4E-8170-30B1EDCB83AF}" destId="{0C8EBE64-8F9E-4230-B0CA-15455038C369}" srcOrd="2" destOrd="0" parTransId="{D38ADA4C-2121-49D2-9F9A-2D9E419A9C4A}" sibTransId="{BC59C9F9-054C-4074-BD46-49698EA44475}"/>
    <dgm:cxn modelId="{41A14831-AB7F-4BFC-BEAD-3F850B46EBAE}" type="presOf" srcId="{041AAE6E-5947-48AD-A1CC-B92ED12B5CEA}" destId="{6947449D-1E22-4F82-9865-F4C8187CB4A6}" srcOrd="1" destOrd="0" presId="urn:microsoft.com/office/officeart/2005/8/layout/cycle8"/>
    <dgm:cxn modelId="{08D2A440-2884-432F-8EBB-B451A2634FCE}" type="presOf" srcId="{91617EF5-0B3F-4A74-9C69-4A2C7B7FF7C6}" destId="{184AEBAC-9815-4454-A091-5A0ECB30E811}" srcOrd="0" destOrd="0" presId="urn:microsoft.com/office/officeart/2005/8/layout/cycle8"/>
    <dgm:cxn modelId="{3E8E0745-AA4B-4023-A2A5-39FEFAC91127}" type="presOf" srcId="{041AAE6E-5947-48AD-A1CC-B92ED12B5CEA}" destId="{C2F0A5DF-3317-49B9-9A8A-06035115D3C0}" srcOrd="0" destOrd="0" presId="urn:microsoft.com/office/officeart/2005/8/layout/cycle8"/>
    <dgm:cxn modelId="{52F3CE51-BC4B-46F4-8FAE-EDF0F0A1EEFD}" type="presOf" srcId="{D7E6E98D-03D4-4453-9D77-B09BC07CAC82}" destId="{9DD9ED1C-8EDE-4C96-B347-34B95135DBCA}" srcOrd="1" destOrd="0" presId="urn:microsoft.com/office/officeart/2005/8/layout/cycle8"/>
    <dgm:cxn modelId="{47979953-EFFD-40B7-8E74-A9BFD30E755A}" srcId="{F0BC7460-C441-4D4E-8170-30B1EDCB83AF}" destId="{E1FCEBC8-8895-4772-A7FD-402153ACBAB5}" srcOrd="4" destOrd="0" parTransId="{10867076-4E83-4460-97B5-6A87B565BCAB}" sibTransId="{0D36D247-DB88-476A-ACDC-3D3CD4456526}"/>
    <dgm:cxn modelId="{FA0BA974-9BDE-4A28-82A2-44269D25546D}" srcId="{F0BC7460-C441-4D4E-8170-30B1EDCB83AF}" destId="{11AA7542-3897-4084-9553-25C5E1B1348C}" srcOrd="1" destOrd="0" parTransId="{10384E8F-8F93-4887-9B63-7037298AC01D}" sibTransId="{D534CE1D-4DE8-4564-BBCF-2A87A294B16C}"/>
    <dgm:cxn modelId="{142FBC56-D7EA-4F84-9550-40D5F4D79348}" type="presOf" srcId="{E1FCEBC8-8895-4772-A7FD-402153ACBAB5}" destId="{092C5F3D-47FE-452A-A5C0-1EB8553551A8}" srcOrd="1" destOrd="0" presId="urn:microsoft.com/office/officeart/2005/8/layout/cycle8"/>
    <dgm:cxn modelId="{169D658A-6F0A-4E24-9E77-D30F8094A493}" type="presOf" srcId="{E1FCEBC8-8895-4772-A7FD-402153ACBAB5}" destId="{7A67DA12-73DB-4743-B976-9FF3146B6748}" srcOrd="0" destOrd="0" presId="urn:microsoft.com/office/officeart/2005/8/layout/cycle8"/>
    <dgm:cxn modelId="{BFC54B8E-0061-47A3-B3DD-4D096516B8F4}" srcId="{F0BC7460-C441-4D4E-8170-30B1EDCB83AF}" destId="{91617EF5-0B3F-4A74-9C69-4A2C7B7FF7C6}" srcOrd="3" destOrd="0" parTransId="{96CBF9A8-5C1A-4DFE-8CA3-7359E3F71522}" sibTransId="{CAA85482-6FCE-4311-94FD-A1F1E4CF78DE}"/>
    <dgm:cxn modelId="{810198A5-88C0-4CA5-8A61-E4EF6B27FF6D}" type="presOf" srcId="{0C8EBE64-8F9E-4230-B0CA-15455038C369}" destId="{8D7D8739-5169-4BA2-9C6C-EEDD1A3EF508}" srcOrd="0" destOrd="0" presId="urn:microsoft.com/office/officeart/2005/8/layout/cycle8"/>
    <dgm:cxn modelId="{5054D4B2-E975-4EBA-960C-D7D70A8A41E8}" srcId="{F0BC7460-C441-4D4E-8170-30B1EDCB83AF}" destId="{D7E6E98D-03D4-4453-9D77-B09BC07CAC82}" srcOrd="5" destOrd="0" parTransId="{DDA5DA77-DFEE-4197-A8D5-1EAA529C702B}" sibTransId="{5742C799-3FA6-4856-A368-E793B9275027}"/>
    <dgm:cxn modelId="{26B02CB7-061D-4AE3-8179-EBD7EB87894F}" type="presOf" srcId="{6A1B3678-B7FA-46C5-9ACD-E76D0D0DBDAA}" destId="{D4C92059-30DA-4945-A9F3-75D773B45D09}" srcOrd="0" destOrd="0" presId="urn:microsoft.com/office/officeart/2005/8/layout/cycle8"/>
    <dgm:cxn modelId="{636171D1-EE4D-4F10-B70B-8E816C80CCD5}" type="presOf" srcId="{91617EF5-0B3F-4A74-9C69-4A2C7B7FF7C6}" destId="{0C84FD87-B426-4F11-A8F4-8F09BCE9497B}" srcOrd="1" destOrd="0" presId="urn:microsoft.com/office/officeart/2005/8/layout/cycle8"/>
    <dgm:cxn modelId="{B79D78F8-795F-45D6-96EB-E174B2178E82}" type="presOf" srcId="{6A1B3678-B7FA-46C5-9ACD-E76D0D0DBDAA}" destId="{697F3911-F16F-4C0E-9E16-6F5F407D5590}" srcOrd="1" destOrd="0" presId="urn:microsoft.com/office/officeart/2005/8/layout/cycle8"/>
    <dgm:cxn modelId="{CC8EF5FD-0A09-4D35-A86A-6BA6F622B88D}" srcId="{F0BC7460-C441-4D4E-8170-30B1EDCB83AF}" destId="{041AAE6E-5947-48AD-A1CC-B92ED12B5CEA}" srcOrd="6" destOrd="0" parTransId="{EDF7AD2D-3F9C-4F21-B8E6-47A726DDF832}" sibTransId="{5381A63F-10F1-4B40-8A8C-0050AD142866}"/>
    <dgm:cxn modelId="{3984A7FE-4FCE-4AA6-9CD3-580968317CBB}" type="presOf" srcId="{F0BC7460-C441-4D4E-8170-30B1EDCB83AF}" destId="{DAE92AD1-459D-4DD7-8057-385DF9F3540C}" srcOrd="0" destOrd="0" presId="urn:microsoft.com/office/officeart/2005/8/layout/cycle8"/>
    <dgm:cxn modelId="{56F0410D-4B1A-4C15-B62A-88D2DFAFCD9E}" type="presParOf" srcId="{DAE92AD1-459D-4DD7-8057-385DF9F3540C}" destId="{D4C92059-30DA-4945-A9F3-75D773B45D09}" srcOrd="0" destOrd="0" presId="urn:microsoft.com/office/officeart/2005/8/layout/cycle8"/>
    <dgm:cxn modelId="{BFBAB872-B0CC-4290-B982-2CC0B077F28F}" type="presParOf" srcId="{DAE92AD1-459D-4DD7-8057-385DF9F3540C}" destId="{BD715D58-3500-4C9D-9287-51522132193D}" srcOrd="1" destOrd="0" presId="urn:microsoft.com/office/officeart/2005/8/layout/cycle8"/>
    <dgm:cxn modelId="{1B553230-107B-4CD3-9262-B8B68F640737}" type="presParOf" srcId="{DAE92AD1-459D-4DD7-8057-385DF9F3540C}" destId="{ABC9523F-33EE-4B1B-B644-CB07EC84F558}" srcOrd="2" destOrd="0" presId="urn:microsoft.com/office/officeart/2005/8/layout/cycle8"/>
    <dgm:cxn modelId="{582D30BC-4895-4CB9-98C0-5C49F5F6B010}" type="presParOf" srcId="{DAE92AD1-459D-4DD7-8057-385DF9F3540C}" destId="{697F3911-F16F-4C0E-9E16-6F5F407D5590}" srcOrd="3" destOrd="0" presId="urn:microsoft.com/office/officeart/2005/8/layout/cycle8"/>
    <dgm:cxn modelId="{82321834-927A-4E0B-A5C0-F57B815C43CD}" type="presParOf" srcId="{DAE92AD1-459D-4DD7-8057-385DF9F3540C}" destId="{3586C617-6B08-4DFC-824F-A8D5FA9D29E3}" srcOrd="4" destOrd="0" presId="urn:microsoft.com/office/officeart/2005/8/layout/cycle8"/>
    <dgm:cxn modelId="{DB7556ED-8A32-4DCA-8586-C12C3D5B4613}" type="presParOf" srcId="{DAE92AD1-459D-4DD7-8057-385DF9F3540C}" destId="{DA4AFE70-2FEF-4AAC-A140-737A1DF5DF4B}" srcOrd="5" destOrd="0" presId="urn:microsoft.com/office/officeart/2005/8/layout/cycle8"/>
    <dgm:cxn modelId="{A3E502C3-E221-4EE3-88EF-1B38292907E1}" type="presParOf" srcId="{DAE92AD1-459D-4DD7-8057-385DF9F3540C}" destId="{975F18FB-F801-4937-B3CA-0E10E3F8789C}" srcOrd="6" destOrd="0" presId="urn:microsoft.com/office/officeart/2005/8/layout/cycle8"/>
    <dgm:cxn modelId="{E031D9C6-8526-405C-9020-E000EBA1EB21}" type="presParOf" srcId="{DAE92AD1-459D-4DD7-8057-385DF9F3540C}" destId="{6547F3E8-845B-44B4-A083-8CD0553C6013}" srcOrd="7" destOrd="0" presId="urn:microsoft.com/office/officeart/2005/8/layout/cycle8"/>
    <dgm:cxn modelId="{197389C9-D96B-461A-B188-956973A33C37}" type="presParOf" srcId="{DAE92AD1-459D-4DD7-8057-385DF9F3540C}" destId="{8D7D8739-5169-4BA2-9C6C-EEDD1A3EF508}" srcOrd="8" destOrd="0" presId="urn:microsoft.com/office/officeart/2005/8/layout/cycle8"/>
    <dgm:cxn modelId="{D751C044-8C95-4F04-8757-E317B5338AC9}" type="presParOf" srcId="{DAE92AD1-459D-4DD7-8057-385DF9F3540C}" destId="{8114DC5E-BD3C-40E4-8F72-D78315F7DB8D}" srcOrd="9" destOrd="0" presId="urn:microsoft.com/office/officeart/2005/8/layout/cycle8"/>
    <dgm:cxn modelId="{F2A16360-408E-4B80-AD87-238447649308}" type="presParOf" srcId="{DAE92AD1-459D-4DD7-8057-385DF9F3540C}" destId="{94B4BB6A-10CC-4483-AA18-78417186E046}" srcOrd="10" destOrd="0" presId="urn:microsoft.com/office/officeart/2005/8/layout/cycle8"/>
    <dgm:cxn modelId="{2B9741D9-CF80-4C4D-9C99-1254FEB0B242}" type="presParOf" srcId="{DAE92AD1-459D-4DD7-8057-385DF9F3540C}" destId="{A79E9E34-C76A-4F42-93A7-65DB5DDB7B18}" srcOrd="11" destOrd="0" presId="urn:microsoft.com/office/officeart/2005/8/layout/cycle8"/>
    <dgm:cxn modelId="{4D342A4D-E122-411C-A008-E846C86BCCC3}" type="presParOf" srcId="{DAE92AD1-459D-4DD7-8057-385DF9F3540C}" destId="{184AEBAC-9815-4454-A091-5A0ECB30E811}" srcOrd="12" destOrd="0" presId="urn:microsoft.com/office/officeart/2005/8/layout/cycle8"/>
    <dgm:cxn modelId="{FDDB54CF-FFA6-4999-9D9E-672DE1DBB020}" type="presParOf" srcId="{DAE92AD1-459D-4DD7-8057-385DF9F3540C}" destId="{19482F36-477C-4BD7-BC1A-0FDBBB6140AA}" srcOrd="13" destOrd="0" presId="urn:microsoft.com/office/officeart/2005/8/layout/cycle8"/>
    <dgm:cxn modelId="{0CFF91E3-7DD0-4EE1-9DDA-899D257ABE9C}" type="presParOf" srcId="{DAE92AD1-459D-4DD7-8057-385DF9F3540C}" destId="{5D227924-5BD9-421B-88D1-DD9B4C797D1E}" srcOrd="14" destOrd="0" presId="urn:microsoft.com/office/officeart/2005/8/layout/cycle8"/>
    <dgm:cxn modelId="{FCB9A291-5ECF-4C58-85ED-111B6820C7AB}" type="presParOf" srcId="{DAE92AD1-459D-4DD7-8057-385DF9F3540C}" destId="{0C84FD87-B426-4F11-A8F4-8F09BCE9497B}" srcOrd="15" destOrd="0" presId="urn:microsoft.com/office/officeart/2005/8/layout/cycle8"/>
    <dgm:cxn modelId="{03734758-E979-4AA1-A1AE-C18950C2EC75}" type="presParOf" srcId="{DAE92AD1-459D-4DD7-8057-385DF9F3540C}" destId="{7A67DA12-73DB-4743-B976-9FF3146B6748}" srcOrd="16" destOrd="0" presId="urn:microsoft.com/office/officeart/2005/8/layout/cycle8"/>
    <dgm:cxn modelId="{EE6E4F50-E9A4-4E16-B489-51915C5F8FF7}" type="presParOf" srcId="{DAE92AD1-459D-4DD7-8057-385DF9F3540C}" destId="{73400CEA-B93D-4747-8401-C18D440A64A7}" srcOrd="17" destOrd="0" presId="urn:microsoft.com/office/officeart/2005/8/layout/cycle8"/>
    <dgm:cxn modelId="{40CFF7D3-3DF9-4613-9573-8CAB7ACAAAAB}" type="presParOf" srcId="{DAE92AD1-459D-4DD7-8057-385DF9F3540C}" destId="{115EC17E-B9D1-4D27-A4B7-8B54EEBE7BF0}" srcOrd="18" destOrd="0" presId="urn:microsoft.com/office/officeart/2005/8/layout/cycle8"/>
    <dgm:cxn modelId="{BCAA03B3-AB86-4A44-BD8D-8CEF9DA3C2AC}" type="presParOf" srcId="{DAE92AD1-459D-4DD7-8057-385DF9F3540C}" destId="{092C5F3D-47FE-452A-A5C0-1EB8553551A8}" srcOrd="19" destOrd="0" presId="urn:microsoft.com/office/officeart/2005/8/layout/cycle8"/>
    <dgm:cxn modelId="{948C5419-4AE4-4570-AE19-1B22B56CA224}" type="presParOf" srcId="{DAE92AD1-459D-4DD7-8057-385DF9F3540C}" destId="{62420178-5666-42F2-B07A-7288FA668518}" srcOrd="20" destOrd="0" presId="urn:microsoft.com/office/officeart/2005/8/layout/cycle8"/>
    <dgm:cxn modelId="{8890B0F0-EDCD-4735-BA60-AD97CD391F5E}" type="presParOf" srcId="{DAE92AD1-459D-4DD7-8057-385DF9F3540C}" destId="{A7747F27-62B9-4E78-A670-02FB65BA6CEB}" srcOrd="21" destOrd="0" presId="urn:microsoft.com/office/officeart/2005/8/layout/cycle8"/>
    <dgm:cxn modelId="{CFBDD0EE-BEE5-4AF7-867F-A47D404DA3D8}" type="presParOf" srcId="{DAE92AD1-459D-4DD7-8057-385DF9F3540C}" destId="{601ECE9A-9B59-4281-B762-97B4D422E632}" srcOrd="22" destOrd="0" presId="urn:microsoft.com/office/officeart/2005/8/layout/cycle8"/>
    <dgm:cxn modelId="{E023337F-1F73-4445-98BA-13FDB7BBD43F}" type="presParOf" srcId="{DAE92AD1-459D-4DD7-8057-385DF9F3540C}" destId="{9DD9ED1C-8EDE-4C96-B347-34B95135DBCA}" srcOrd="23" destOrd="0" presId="urn:microsoft.com/office/officeart/2005/8/layout/cycle8"/>
    <dgm:cxn modelId="{B0955182-783E-44EA-8F46-0EEF31118223}" type="presParOf" srcId="{DAE92AD1-459D-4DD7-8057-385DF9F3540C}" destId="{C2F0A5DF-3317-49B9-9A8A-06035115D3C0}" srcOrd="24" destOrd="0" presId="urn:microsoft.com/office/officeart/2005/8/layout/cycle8"/>
    <dgm:cxn modelId="{E59147F1-2E0D-4211-8F81-1B25D16D4AF2}" type="presParOf" srcId="{DAE92AD1-459D-4DD7-8057-385DF9F3540C}" destId="{A3D88D29-FC9E-4B92-86E1-688827938ACE}" srcOrd="25" destOrd="0" presId="urn:microsoft.com/office/officeart/2005/8/layout/cycle8"/>
    <dgm:cxn modelId="{C689CC4E-7B94-4BCA-AF43-5216E37FE78D}" type="presParOf" srcId="{DAE92AD1-459D-4DD7-8057-385DF9F3540C}" destId="{9FEEAB43-7DED-4847-9CC7-EEB55F38E2FA}" srcOrd="26" destOrd="0" presId="urn:microsoft.com/office/officeart/2005/8/layout/cycle8"/>
    <dgm:cxn modelId="{E697A6E8-83BD-4D2E-A78F-464838B46293}" type="presParOf" srcId="{DAE92AD1-459D-4DD7-8057-385DF9F3540C}" destId="{6947449D-1E22-4F82-9865-F4C8187CB4A6}" srcOrd="27" destOrd="0" presId="urn:microsoft.com/office/officeart/2005/8/layout/cycle8"/>
    <dgm:cxn modelId="{0E26AC0F-4718-4CFD-8E8A-7CECAE3E80A7}" type="presParOf" srcId="{DAE92AD1-459D-4DD7-8057-385DF9F3540C}" destId="{1441C949-F21E-4246-B547-B18D3E5AD5D7}" srcOrd="28" destOrd="0" presId="urn:microsoft.com/office/officeart/2005/8/layout/cycle8"/>
    <dgm:cxn modelId="{32874D3D-E225-4E73-9505-88C9D1761BCC}" type="presParOf" srcId="{DAE92AD1-459D-4DD7-8057-385DF9F3540C}" destId="{D854073B-DE30-465C-BF72-888253163171}" srcOrd="29" destOrd="0" presId="urn:microsoft.com/office/officeart/2005/8/layout/cycle8"/>
    <dgm:cxn modelId="{390105EE-17AB-4FD6-A1CE-4C574D7424EA}" type="presParOf" srcId="{DAE92AD1-459D-4DD7-8057-385DF9F3540C}" destId="{B8DC7D86-61FB-4B77-AF06-08617BB44671}" srcOrd="30" destOrd="0" presId="urn:microsoft.com/office/officeart/2005/8/layout/cycle8"/>
    <dgm:cxn modelId="{7E86C60B-ABB6-4DF7-9C3D-5BBF7E9121EA}" type="presParOf" srcId="{DAE92AD1-459D-4DD7-8057-385DF9F3540C}" destId="{0D6207FC-BDA3-4FB5-A21B-060E4D653D78}" srcOrd="31" destOrd="0" presId="urn:microsoft.com/office/officeart/2005/8/layout/cycle8"/>
    <dgm:cxn modelId="{46A7F6C1-5457-4504-BA03-5D14E949B560}" type="presParOf" srcId="{DAE92AD1-459D-4DD7-8057-385DF9F3540C}" destId="{2B8F7CDC-E9EC-4325-811E-A90E63948AF3}" srcOrd="32" destOrd="0" presId="urn:microsoft.com/office/officeart/2005/8/layout/cycle8"/>
    <dgm:cxn modelId="{7B2187C0-FF54-487F-B010-9372D1B1AA76}" type="presParOf" srcId="{DAE92AD1-459D-4DD7-8057-385DF9F3540C}" destId="{0F017900-E1AD-4CC8-B94A-153735215909}" srcOrd="33" destOrd="0" presId="urn:microsoft.com/office/officeart/2005/8/layout/cycle8"/>
    <dgm:cxn modelId="{4D6183F2-543F-4CC4-B13F-8B76EF69320C}" type="presParOf" srcId="{DAE92AD1-459D-4DD7-8057-385DF9F3540C}" destId="{312B3BAC-D418-4A0E-8B60-CB21A3B18C6E}" srcOrd="3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8F74C5-0428-4440-A0A6-5B1892AE773C}">
      <dsp:nvSpPr>
        <dsp:cNvPr id="0" name=""/>
        <dsp:cNvSpPr/>
      </dsp:nvSpPr>
      <dsp:spPr>
        <a:xfrm>
          <a:off x="2241532" y="1199834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71087" y="1242976"/>
        <a:ext cx="25774" cy="5154"/>
      </dsp:txXfrm>
    </dsp:sp>
    <dsp:sp modelId="{DC408188-F586-4F75-9452-8F1BF2AD2200}">
      <dsp:nvSpPr>
        <dsp:cNvPr id="0" name=""/>
        <dsp:cNvSpPr/>
      </dsp:nvSpPr>
      <dsp:spPr>
        <a:xfrm>
          <a:off x="2092" y="573182"/>
          <a:ext cx="2241239" cy="13447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400" kern="1200" dirty="0"/>
            <a:t>1) الخطة المدرسية </a:t>
          </a:r>
          <a:endParaRPr lang="en-US" sz="2400" kern="1200" dirty="0"/>
        </a:p>
      </dsp:txBody>
      <dsp:txXfrm>
        <a:off x="2092" y="573182"/>
        <a:ext cx="2241239" cy="1344743"/>
      </dsp:txXfrm>
    </dsp:sp>
    <dsp:sp modelId="{CA72876D-73D2-440B-9225-7B37C38A063A}">
      <dsp:nvSpPr>
        <dsp:cNvPr id="0" name=""/>
        <dsp:cNvSpPr/>
      </dsp:nvSpPr>
      <dsp:spPr>
        <a:xfrm>
          <a:off x="4998257" y="1199834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27812" y="1242976"/>
        <a:ext cx="25774" cy="5154"/>
      </dsp:txXfrm>
    </dsp:sp>
    <dsp:sp modelId="{A72A86F7-42AC-4CE9-9A97-8BD56E7B870A}">
      <dsp:nvSpPr>
        <dsp:cNvPr id="0" name=""/>
        <dsp:cNvSpPr/>
      </dsp:nvSpPr>
      <dsp:spPr>
        <a:xfrm>
          <a:off x="2758817" y="573182"/>
          <a:ext cx="2241239" cy="13447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400" kern="1200" dirty="0"/>
            <a:t>2) تنظيم العلاقة مع ولي الأمر والمجتمع المحلي </a:t>
          </a:r>
          <a:endParaRPr lang="en-US" sz="2400" kern="1200" dirty="0"/>
        </a:p>
      </dsp:txBody>
      <dsp:txXfrm>
        <a:off x="2758817" y="573182"/>
        <a:ext cx="2241239" cy="1344743"/>
      </dsp:txXfrm>
    </dsp:sp>
    <dsp:sp modelId="{DB144C6A-D7C0-452E-98B2-E92B2892BFB8}">
      <dsp:nvSpPr>
        <dsp:cNvPr id="0" name=""/>
        <dsp:cNvSpPr/>
      </dsp:nvSpPr>
      <dsp:spPr>
        <a:xfrm>
          <a:off x="7754982" y="1199834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984537" y="1242976"/>
        <a:ext cx="25774" cy="5154"/>
      </dsp:txXfrm>
    </dsp:sp>
    <dsp:sp modelId="{EEEF7379-75DB-434A-A405-0DFE16ABACCA}">
      <dsp:nvSpPr>
        <dsp:cNvPr id="0" name=""/>
        <dsp:cNvSpPr/>
      </dsp:nvSpPr>
      <dsp:spPr>
        <a:xfrm>
          <a:off x="5515542" y="573182"/>
          <a:ext cx="2241239" cy="13447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400" kern="1200" dirty="0"/>
            <a:t>3) الشؤون الإدارية </a:t>
          </a:r>
          <a:endParaRPr lang="en-US" sz="2400" kern="1200" dirty="0"/>
        </a:p>
      </dsp:txBody>
      <dsp:txXfrm>
        <a:off x="5515542" y="573182"/>
        <a:ext cx="2241239" cy="1344743"/>
      </dsp:txXfrm>
    </dsp:sp>
    <dsp:sp modelId="{B0D2B3CD-B96A-4527-BE8A-563541CB0C33}">
      <dsp:nvSpPr>
        <dsp:cNvPr id="0" name=""/>
        <dsp:cNvSpPr/>
      </dsp:nvSpPr>
      <dsp:spPr>
        <a:xfrm>
          <a:off x="1122712" y="1916126"/>
          <a:ext cx="8270175" cy="484885"/>
        </a:xfrm>
        <a:custGeom>
          <a:avLst/>
          <a:gdLst/>
          <a:ahLst/>
          <a:cxnLst/>
          <a:rect l="0" t="0" r="0" b="0"/>
          <a:pathLst>
            <a:path>
              <a:moveTo>
                <a:pt x="8270175" y="0"/>
              </a:moveTo>
              <a:lnTo>
                <a:pt x="8270175" y="259542"/>
              </a:lnTo>
              <a:lnTo>
                <a:pt x="0" y="259542"/>
              </a:lnTo>
              <a:lnTo>
                <a:pt x="0" y="484885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50644" y="2155991"/>
        <a:ext cx="414311" cy="5154"/>
      </dsp:txXfrm>
    </dsp:sp>
    <dsp:sp modelId="{30E500C0-9354-4111-81C9-C6562DF64B3F}">
      <dsp:nvSpPr>
        <dsp:cNvPr id="0" name=""/>
        <dsp:cNvSpPr/>
      </dsp:nvSpPr>
      <dsp:spPr>
        <a:xfrm>
          <a:off x="8272267" y="573182"/>
          <a:ext cx="2241239" cy="13447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400" kern="1200" dirty="0"/>
            <a:t>4) شؤون الطلبة </a:t>
          </a:r>
          <a:endParaRPr lang="en-US" sz="2400" kern="1200" dirty="0"/>
        </a:p>
      </dsp:txBody>
      <dsp:txXfrm>
        <a:off x="8272267" y="573182"/>
        <a:ext cx="2241239" cy="1344743"/>
      </dsp:txXfrm>
    </dsp:sp>
    <dsp:sp modelId="{81C3D139-91D6-4E45-8787-C65960F4ACD1}">
      <dsp:nvSpPr>
        <dsp:cNvPr id="0" name=""/>
        <dsp:cNvSpPr/>
      </dsp:nvSpPr>
      <dsp:spPr>
        <a:xfrm>
          <a:off x="2241532" y="3060063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71087" y="3103206"/>
        <a:ext cx="25774" cy="5154"/>
      </dsp:txXfrm>
    </dsp:sp>
    <dsp:sp modelId="{CA19DF9B-394C-43CA-B51F-E49B2007C770}">
      <dsp:nvSpPr>
        <dsp:cNvPr id="0" name=""/>
        <dsp:cNvSpPr/>
      </dsp:nvSpPr>
      <dsp:spPr>
        <a:xfrm>
          <a:off x="2092" y="2433411"/>
          <a:ext cx="2241239" cy="13447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400" kern="1200" dirty="0"/>
            <a:t>5) إدارة الموارد البشرية والانماء المهني </a:t>
          </a:r>
          <a:endParaRPr lang="en-US" sz="2400" kern="1200" dirty="0"/>
        </a:p>
      </dsp:txBody>
      <dsp:txXfrm>
        <a:off x="2092" y="2433411"/>
        <a:ext cx="2241239" cy="1344743"/>
      </dsp:txXfrm>
    </dsp:sp>
    <dsp:sp modelId="{42B1F6CC-EF10-4699-A581-A81472717AE9}">
      <dsp:nvSpPr>
        <dsp:cNvPr id="0" name=""/>
        <dsp:cNvSpPr/>
      </dsp:nvSpPr>
      <dsp:spPr>
        <a:xfrm>
          <a:off x="4998257" y="3060063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27812" y="3103206"/>
        <a:ext cx="25774" cy="5154"/>
      </dsp:txXfrm>
    </dsp:sp>
    <dsp:sp modelId="{78DF96E9-432F-44A1-8297-80FC770BFC23}">
      <dsp:nvSpPr>
        <dsp:cNvPr id="0" name=""/>
        <dsp:cNvSpPr/>
      </dsp:nvSpPr>
      <dsp:spPr>
        <a:xfrm>
          <a:off x="2758817" y="2433411"/>
          <a:ext cx="2241239" cy="13447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400" kern="1200" dirty="0"/>
            <a:t>6) متابعة عملية التعليم والتعليم </a:t>
          </a:r>
          <a:endParaRPr lang="en-US" sz="2400" kern="1200" dirty="0"/>
        </a:p>
      </dsp:txBody>
      <dsp:txXfrm>
        <a:off x="2758817" y="2433411"/>
        <a:ext cx="2241239" cy="1344743"/>
      </dsp:txXfrm>
    </dsp:sp>
    <dsp:sp modelId="{2F36A30F-1346-40EA-A4A3-94B6079BEE34}">
      <dsp:nvSpPr>
        <dsp:cNvPr id="0" name=""/>
        <dsp:cNvSpPr/>
      </dsp:nvSpPr>
      <dsp:spPr>
        <a:xfrm>
          <a:off x="5515542" y="2433411"/>
          <a:ext cx="2241239" cy="13447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400" kern="1200" dirty="0"/>
            <a:t>7) السجلات الإدارية للمدرسة الخاصة للتعليم المبكر </a:t>
          </a:r>
          <a:endParaRPr lang="en-US" sz="2400" kern="1200" dirty="0"/>
        </a:p>
      </dsp:txBody>
      <dsp:txXfrm>
        <a:off x="5515542" y="2433411"/>
        <a:ext cx="2241239" cy="13447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458F1B-0334-4258-A7B4-A7E0BCF1BC72}">
      <dsp:nvSpPr>
        <dsp:cNvPr id="0" name=""/>
        <dsp:cNvSpPr/>
      </dsp:nvSpPr>
      <dsp:spPr>
        <a:xfrm>
          <a:off x="3467598" y="265505"/>
          <a:ext cx="3656136" cy="3656136"/>
        </a:xfrm>
        <a:prstGeom prst="pie">
          <a:avLst>
            <a:gd name="adj1" fmla="val 16200000"/>
            <a:gd name="adj2" fmla="val 19285716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400" kern="1200"/>
            <a:t>1) سجل الخطة المدرسية .</a:t>
          </a:r>
          <a:endParaRPr lang="en-US" sz="1400" kern="1200"/>
        </a:p>
      </dsp:txBody>
      <dsp:txXfrm>
        <a:off x="5388376" y="605003"/>
        <a:ext cx="870508" cy="696407"/>
      </dsp:txXfrm>
    </dsp:sp>
    <dsp:sp modelId="{85FEEAC4-0B55-4AB9-B7AD-C36AAFC153C9}">
      <dsp:nvSpPr>
        <dsp:cNvPr id="0" name=""/>
        <dsp:cNvSpPr/>
      </dsp:nvSpPr>
      <dsp:spPr>
        <a:xfrm>
          <a:off x="3514606" y="324264"/>
          <a:ext cx="3656136" cy="3656136"/>
        </a:xfrm>
        <a:prstGeom prst="pie">
          <a:avLst>
            <a:gd name="adj1" fmla="val 19285716"/>
            <a:gd name="adj2" fmla="val 771428"/>
          </a:avLst>
        </a:prstGeom>
        <a:solidFill>
          <a:schemeClr val="accent2">
            <a:hueOff val="1073936"/>
            <a:satOff val="-3082"/>
            <a:lumOff val="-493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400" kern="1200" dirty="0"/>
            <a:t>2) سجل التراخيص والموافقات .</a:t>
          </a:r>
          <a:endParaRPr lang="en-US" sz="1400" kern="1200" dirty="0"/>
        </a:p>
      </dsp:txBody>
      <dsp:txXfrm>
        <a:off x="5997732" y="1649614"/>
        <a:ext cx="1001085" cy="609356"/>
      </dsp:txXfrm>
    </dsp:sp>
    <dsp:sp modelId="{6F8DEF66-982F-45B9-8683-B28DC2C98CEC}">
      <dsp:nvSpPr>
        <dsp:cNvPr id="0" name=""/>
        <dsp:cNvSpPr/>
      </dsp:nvSpPr>
      <dsp:spPr>
        <a:xfrm>
          <a:off x="3497631" y="398257"/>
          <a:ext cx="3656136" cy="3656136"/>
        </a:xfrm>
        <a:prstGeom prst="pie">
          <a:avLst>
            <a:gd name="adj1" fmla="val 771428"/>
            <a:gd name="adj2" fmla="val 3857143"/>
          </a:avLst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400" kern="1200"/>
            <a:t>3) سجل الاجتماعات .</a:t>
          </a:r>
          <a:endParaRPr lang="en-US" sz="1400" kern="1200"/>
        </a:p>
      </dsp:txBody>
      <dsp:txXfrm>
        <a:off x="5845393" y="2563648"/>
        <a:ext cx="870508" cy="674644"/>
      </dsp:txXfrm>
    </dsp:sp>
    <dsp:sp modelId="{CAAA9B9C-3A3B-407E-83A3-05BB3890AEB7}">
      <dsp:nvSpPr>
        <dsp:cNvPr id="0" name=""/>
        <dsp:cNvSpPr/>
      </dsp:nvSpPr>
      <dsp:spPr>
        <a:xfrm>
          <a:off x="3429731" y="430901"/>
          <a:ext cx="3656136" cy="3656136"/>
        </a:xfrm>
        <a:prstGeom prst="pie">
          <a:avLst>
            <a:gd name="adj1" fmla="val 3857226"/>
            <a:gd name="adj2" fmla="val 6942858"/>
          </a:avLst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400" kern="1200"/>
            <a:t>4) سجل مجلس أولياء أمور الطلبة .</a:t>
          </a:r>
          <a:endParaRPr lang="en-US" sz="1400" kern="1200"/>
        </a:p>
      </dsp:txBody>
      <dsp:txXfrm>
        <a:off x="4833426" y="3303580"/>
        <a:ext cx="848746" cy="609356"/>
      </dsp:txXfrm>
    </dsp:sp>
    <dsp:sp modelId="{AA0FF98B-35C8-4237-B728-60ABD1A38B84}">
      <dsp:nvSpPr>
        <dsp:cNvPr id="0" name=""/>
        <dsp:cNvSpPr/>
      </dsp:nvSpPr>
      <dsp:spPr>
        <a:xfrm>
          <a:off x="3256900" y="419061"/>
          <a:ext cx="3656136" cy="3656136"/>
        </a:xfrm>
        <a:prstGeom prst="pie">
          <a:avLst>
            <a:gd name="adj1" fmla="val 6942858"/>
            <a:gd name="adj2" fmla="val 10028574"/>
          </a:avLst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400" kern="1200"/>
            <a:t>5) السجل الاحصائي العام .</a:t>
          </a:r>
          <a:endParaRPr lang="en-US" sz="1400" kern="1200"/>
        </a:p>
      </dsp:txBody>
      <dsp:txXfrm>
        <a:off x="3694766" y="2584451"/>
        <a:ext cx="870508" cy="674644"/>
      </dsp:txXfrm>
    </dsp:sp>
    <dsp:sp modelId="{43E11E71-C5A1-4F37-9188-34048CBB775D}">
      <dsp:nvSpPr>
        <dsp:cNvPr id="0" name=""/>
        <dsp:cNvSpPr/>
      </dsp:nvSpPr>
      <dsp:spPr>
        <a:xfrm>
          <a:off x="3344856" y="324264"/>
          <a:ext cx="3656136" cy="3656136"/>
        </a:xfrm>
        <a:prstGeom prst="pie">
          <a:avLst>
            <a:gd name="adj1" fmla="val 10028574"/>
            <a:gd name="adj2" fmla="val 13114284"/>
          </a:avLst>
        </a:prstGeom>
        <a:solidFill>
          <a:schemeClr val="accent2">
            <a:hueOff val="5369678"/>
            <a:satOff val="-15411"/>
            <a:lumOff val="-2467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400" kern="1200"/>
            <a:t>6)سجل حضور الموظفين .</a:t>
          </a:r>
          <a:endParaRPr lang="en-US" sz="1400" kern="1200"/>
        </a:p>
      </dsp:txBody>
      <dsp:txXfrm>
        <a:off x="3516782" y="1649614"/>
        <a:ext cx="1001085" cy="609356"/>
      </dsp:txXfrm>
    </dsp:sp>
    <dsp:sp modelId="{812184FC-1DE5-474E-9772-9260A0B9DD60}">
      <dsp:nvSpPr>
        <dsp:cNvPr id="0" name=""/>
        <dsp:cNvSpPr/>
      </dsp:nvSpPr>
      <dsp:spPr>
        <a:xfrm>
          <a:off x="3391864" y="265505"/>
          <a:ext cx="3656136" cy="3656136"/>
        </a:xfrm>
        <a:prstGeom prst="pie">
          <a:avLst>
            <a:gd name="adj1" fmla="val 13114284"/>
            <a:gd name="adj2" fmla="val 16200000"/>
          </a:avLst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400" kern="1200"/>
            <a:t>7) سجل حضور الطلبة .</a:t>
          </a:r>
          <a:endParaRPr lang="en-US" sz="1400" kern="1200"/>
        </a:p>
      </dsp:txBody>
      <dsp:txXfrm>
        <a:off x="4256714" y="605003"/>
        <a:ext cx="870508" cy="696407"/>
      </dsp:txXfrm>
    </dsp:sp>
    <dsp:sp modelId="{6942655E-2D03-47D8-9AB2-003C90410380}">
      <dsp:nvSpPr>
        <dsp:cNvPr id="0" name=""/>
        <dsp:cNvSpPr/>
      </dsp:nvSpPr>
      <dsp:spPr>
        <a:xfrm>
          <a:off x="3241084" y="39172"/>
          <a:ext cx="4108801" cy="4108801"/>
        </a:xfrm>
        <a:prstGeom prst="circularArrow">
          <a:avLst>
            <a:gd name="adj1" fmla="val 5085"/>
            <a:gd name="adj2" fmla="val 327528"/>
            <a:gd name="adj3" fmla="val 18957827"/>
            <a:gd name="adj4" fmla="val 16200343"/>
            <a:gd name="adj5" fmla="val 593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DD95EE-8C4C-46A0-B83A-C7E872F3AE68}">
      <dsp:nvSpPr>
        <dsp:cNvPr id="0" name=""/>
        <dsp:cNvSpPr/>
      </dsp:nvSpPr>
      <dsp:spPr>
        <a:xfrm>
          <a:off x="3288387" y="98192"/>
          <a:ext cx="4108801" cy="4108801"/>
        </a:xfrm>
        <a:prstGeom prst="circularArrow">
          <a:avLst>
            <a:gd name="adj1" fmla="val 5085"/>
            <a:gd name="adj2" fmla="val 327528"/>
            <a:gd name="adj3" fmla="val 443744"/>
            <a:gd name="adj4" fmla="val 19285776"/>
            <a:gd name="adj5" fmla="val 5932"/>
          </a:avLst>
        </a:prstGeom>
        <a:solidFill>
          <a:schemeClr val="accent2">
            <a:hueOff val="1073936"/>
            <a:satOff val="-3082"/>
            <a:lumOff val="-49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462D7D-32D2-4D12-8FCC-5C3851037205}">
      <dsp:nvSpPr>
        <dsp:cNvPr id="0" name=""/>
        <dsp:cNvSpPr/>
      </dsp:nvSpPr>
      <dsp:spPr>
        <a:xfrm>
          <a:off x="3271352" y="172014"/>
          <a:ext cx="4108801" cy="4108801"/>
        </a:xfrm>
        <a:prstGeom prst="circularArrow">
          <a:avLst>
            <a:gd name="adj1" fmla="val 5085"/>
            <a:gd name="adj2" fmla="val 327528"/>
            <a:gd name="adj3" fmla="val 3529100"/>
            <a:gd name="adj4" fmla="val 770764"/>
            <a:gd name="adj5" fmla="val 5932"/>
          </a:avLst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B7A81B-74D6-45D5-9B69-65143E2EDCCA}">
      <dsp:nvSpPr>
        <dsp:cNvPr id="0" name=""/>
        <dsp:cNvSpPr/>
      </dsp:nvSpPr>
      <dsp:spPr>
        <a:xfrm>
          <a:off x="3203399" y="204474"/>
          <a:ext cx="4108801" cy="4108801"/>
        </a:xfrm>
        <a:prstGeom prst="circularArrow">
          <a:avLst>
            <a:gd name="adj1" fmla="val 5085"/>
            <a:gd name="adj2" fmla="val 327528"/>
            <a:gd name="adj3" fmla="val 6615046"/>
            <a:gd name="adj4" fmla="val 3857426"/>
            <a:gd name="adj5" fmla="val 5932"/>
          </a:avLst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2EDDC2-8CA2-430F-A3F2-AC1A43742700}">
      <dsp:nvSpPr>
        <dsp:cNvPr id="0" name=""/>
        <dsp:cNvSpPr/>
      </dsp:nvSpPr>
      <dsp:spPr>
        <a:xfrm>
          <a:off x="3030515" y="192817"/>
          <a:ext cx="4108801" cy="4108801"/>
        </a:xfrm>
        <a:prstGeom prst="circularArrow">
          <a:avLst>
            <a:gd name="adj1" fmla="val 5085"/>
            <a:gd name="adj2" fmla="val 327528"/>
            <a:gd name="adj3" fmla="val 9701707"/>
            <a:gd name="adj4" fmla="val 6943371"/>
            <a:gd name="adj5" fmla="val 5932"/>
          </a:avLst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B18BB6-4E58-4522-ACF3-27647D3B01B8}">
      <dsp:nvSpPr>
        <dsp:cNvPr id="0" name=""/>
        <dsp:cNvSpPr/>
      </dsp:nvSpPr>
      <dsp:spPr>
        <a:xfrm>
          <a:off x="3118411" y="98192"/>
          <a:ext cx="4108801" cy="4108801"/>
        </a:xfrm>
        <a:prstGeom prst="circularArrow">
          <a:avLst>
            <a:gd name="adj1" fmla="val 5085"/>
            <a:gd name="adj2" fmla="val 327528"/>
            <a:gd name="adj3" fmla="val 12786695"/>
            <a:gd name="adj4" fmla="val 10028727"/>
            <a:gd name="adj5" fmla="val 5932"/>
          </a:avLst>
        </a:prstGeom>
        <a:solidFill>
          <a:schemeClr val="accent2">
            <a:hueOff val="5369678"/>
            <a:satOff val="-15411"/>
            <a:lumOff val="-2467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F767C7-706D-4B38-A5EE-4A3E1753AE98}">
      <dsp:nvSpPr>
        <dsp:cNvPr id="0" name=""/>
        <dsp:cNvSpPr/>
      </dsp:nvSpPr>
      <dsp:spPr>
        <a:xfrm>
          <a:off x="3165714" y="39172"/>
          <a:ext cx="4108801" cy="4108801"/>
        </a:xfrm>
        <a:prstGeom prst="circularArrow">
          <a:avLst>
            <a:gd name="adj1" fmla="val 5085"/>
            <a:gd name="adj2" fmla="val 327528"/>
            <a:gd name="adj3" fmla="val 15872129"/>
            <a:gd name="adj4" fmla="val 13114645"/>
            <a:gd name="adj5" fmla="val 5932"/>
          </a:avLst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C92059-30DA-4945-A9F3-75D773B45D09}">
      <dsp:nvSpPr>
        <dsp:cNvPr id="0" name=""/>
        <dsp:cNvSpPr/>
      </dsp:nvSpPr>
      <dsp:spPr>
        <a:xfrm>
          <a:off x="867741" y="335785"/>
          <a:ext cx="4623937" cy="4623937"/>
        </a:xfrm>
        <a:prstGeom prst="pie">
          <a:avLst>
            <a:gd name="adj1" fmla="val 16200000"/>
            <a:gd name="adj2" fmla="val 19285716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500" kern="1200"/>
            <a:t>8) سجل التعاميم .</a:t>
          </a:r>
          <a:endParaRPr lang="en-US" sz="1500" kern="1200"/>
        </a:p>
      </dsp:txBody>
      <dsp:txXfrm>
        <a:off x="3296960" y="765151"/>
        <a:ext cx="1100937" cy="880750"/>
      </dsp:txXfrm>
    </dsp:sp>
    <dsp:sp modelId="{3586C617-6B08-4DFC-824F-A8D5FA9D29E3}">
      <dsp:nvSpPr>
        <dsp:cNvPr id="0" name=""/>
        <dsp:cNvSpPr/>
      </dsp:nvSpPr>
      <dsp:spPr>
        <a:xfrm>
          <a:off x="927192" y="410099"/>
          <a:ext cx="4623937" cy="4623937"/>
        </a:xfrm>
        <a:prstGeom prst="pie">
          <a:avLst>
            <a:gd name="adj1" fmla="val 19285716"/>
            <a:gd name="adj2" fmla="val 77142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500" kern="1200"/>
            <a:t>9) سجل وسائل النقل .</a:t>
          </a:r>
          <a:endParaRPr lang="en-US" sz="1500" kern="1200"/>
        </a:p>
      </dsp:txBody>
      <dsp:txXfrm>
        <a:off x="4067616" y="2086276"/>
        <a:ext cx="1266078" cy="770656"/>
      </dsp:txXfrm>
    </dsp:sp>
    <dsp:sp modelId="{8D7D8739-5169-4BA2-9C6C-EEDD1A3EF508}">
      <dsp:nvSpPr>
        <dsp:cNvPr id="0" name=""/>
        <dsp:cNvSpPr/>
      </dsp:nvSpPr>
      <dsp:spPr>
        <a:xfrm>
          <a:off x="905724" y="503678"/>
          <a:ext cx="4623937" cy="4623937"/>
        </a:xfrm>
        <a:prstGeom prst="pie">
          <a:avLst>
            <a:gd name="adj1" fmla="val 771428"/>
            <a:gd name="adj2" fmla="val 385714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500" kern="1200"/>
            <a:t>10) سجل الزيارات الاشرافية والمتابعة .</a:t>
          </a:r>
          <a:endParaRPr lang="en-US" sz="1500" kern="1200"/>
        </a:p>
      </dsp:txBody>
      <dsp:txXfrm>
        <a:off x="3874952" y="3242261"/>
        <a:ext cx="1100937" cy="853226"/>
      </dsp:txXfrm>
    </dsp:sp>
    <dsp:sp modelId="{184AEBAC-9815-4454-A091-5A0ECB30E811}">
      <dsp:nvSpPr>
        <dsp:cNvPr id="0" name=""/>
        <dsp:cNvSpPr/>
      </dsp:nvSpPr>
      <dsp:spPr>
        <a:xfrm>
          <a:off x="819851" y="544964"/>
          <a:ext cx="4623937" cy="4623937"/>
        </a:xfrm>
        <a:prstGeom prst="pie">
          <a:avLst>
            <a:gd name="adj1" fmla="val 3857226"/>
            <a:gd name="adj2" fmla="val 694285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500" kern="1200"/>
            <a:t>11) سجل الفعاليات والأنشطة .</a:t>
          </a:r>
          <a:endParaRPr lang="en-US" sz="1500" kern="1200"/>
        </a:p>
      </dsp:txBody>
      <dsp:txXfrm>
        <a:off x="2595112" y="4178058"/>
        <a:ext cx="1073414" cy="770656"/>
      </dsp:txXfrm>
    </dsp:sp>
    <dsp:sp modelId="{7A67DA12-73DB-4743-B976-9FF3146B6748}">
      <dsp:nvSpPr>
        <dsp:cNvPr id="0" name=""/>
        <dsp:cNvSpPr/>
      </dsp:nvSpPr>
      <dsp:spPr>
        <a:xfrm>
          <a:off x="733977" y="503678"/>
          <a:ext cx="4623937" cy="4623937"/>
        </a:xfrm>
        <a:prstGeom prst="pie">
          <a:avLst>
            <a:gd name="adj1" fmla="val 6942858"/>
            <a:gd name="adj2" fmla="val 10028574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500" kern="1200"/>
            <a:t>12) سجل الانماء المهني .</a:t>
          </a:r>
          <a:endParaRPr lang="en-US" sz="1500" kern="1200"/>
        </a:p>
      </dsp:txBody>
      <dsp:txXfrm>
        <a:off x="1287749" y="3242261"/>
        <a:ext cx="1100937" cy="853226"/>
      </dsp:txXfrm>
    </dsp:sp>
    <dsp:sp modelId="{62420178-5666-42F2-B07A-7288FA668518}">
      <dsp:nvSpPr>
        <dsp:cNvPr id="0" name=""/>
        <dsp:cNvSpPr/>
      </dsp:nvSpPr>
      <dsp:spPr>
        <a:xfrm>
          <a:off x="712509" y="410099"/>
          <a:ext cx="4623937" cy="4623937"/>
        </a:xfrm>
        <a:prstGeom prst="pie">
          <a:avLst>
            <a:gd name="adj1" fmla="val 10028574"/>
            <a:gd name="adj2" fmla="val 13114284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500" kern="1200"/>
            <a:t>13) سجل القيد .</a:t>
          </a:r>
          <a:endParaRPr lang="en-US" sz="1500" kern="1200"/>
        </a:p>
      </dsp:txBody>
      <dsp:txXfrm>
        <a:off x="929944" y="2086276"/>
        <a:ext cx="1266078" cy="770656"/>
      </dsp:txXfrm>
    </dsp:sp>
    <dsp:sp modelId="{C2F0A5DF-3317-49B9-9A8A-06035115D3C0}">
      <dsp:nvSpPr>
        <dsp:cNvPr id="0" name=""/>
        <dsp:cNvSpPr/>
      </dsp:nvSpPr>
      <dsp:spPr>
        <a:xfrm>
          <a:off x="771960" y="335785"/>
          <a:ext cx="4623937" cy="4623937"/>
        </a:xfrm>
        <a:prstGeom prst="pie">
          <a:avLst>
            <a:gd name="adj1" fmla="val 13114284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1500" kern="1200"/>
            <a:t>14) سجل الصادر والوارد .</a:t>
          </a:r>
          <a:endParaRPr lang="en-US" sz="1500" kern="1200"/>
        </a:p>
      </dsp:txBody>
      <dsp:txXfrm>
        <a:off x="1865741" y="765151"/>
        <a:ext cx="1100937" cy="880750"/>
      </dsp:txXfrm>
    </dsp:sp>
    <dsp:sp modelId="{1441C949-F21E-4246-B547-B18D3E5AD5D7}">
      <dsp:nvSpPr>
        <dsp:cNvPr id="0" name=""/>
        <dsp:cNvSpPr/>
      </dsp:nvSpPr>
      <dsp:spPr>
        <a:xfrm>
          <a:off x="581267" y="49542"/>
          <a:ext cx="5196425" cy="5196425"/>
        </a:xfrm>
        <a:prstGeom prst="circularArrow">
          <a:avLst>
            <a:gd name="adj1" fmla="val 5085"/>
            <a:gd name="adj2" fmla="val 327528"/>
            <a:gd name="adj3" fmla="val 18957827"/>
            <a:gd name="adj4" fmla="val 16200343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4073B-DE30-465C-BF72-888253163171}">
      <dsp:nvSpPr>
        <dsp:cNvPr id="0" name=""/>
        <dsp:cNvSpPr/>
      </dsp:nvSpPr>
      <dsp:spPr>
        <a:xfrm>
          <a:off x="641092" y="124184"/>
          <a:ext cx="5196425" cy="5196425"/>
        </a:xfrm>
        <a:prstGeom prst="circularArrow">
          <a:avLst>
            <a:gd name="adj1" fmla="val 5085"/>
            <a:gd name="adj2" fmla="val 327528"/>
            <a:gd name="adj3" fmla="val 443744"/>
            <a:gd name="adj4" fmla="val 19285776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DC7D86-61FB-4B77-AF06-08617BB44671}">
      <dsp:nvSpPr>
        <dsp:cNvPr id="0" name=""/>
        <dsp:cNvSpPr/>
      </dsp:nvSpPr>
      <dsp:spPr>
        <a:xfrm>
          <a:off x="619547" y="217547"/>
          <a:ext cx="5196425" cy="5196425"/>
        </a:xfrm>
        <a:prstGeom prst="circularArrow">
          <a:avLst>
            <a:gd name="adj1" fmla="val 5085"/>
            <a:gd name="adj2" fmla="val 327528"/>
            <a:gd name="adj3" fmla="val 3529100"/>
            <a:gd name="adj4" fmla="val 770764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6207FC-BDA3-4FB5-A21B-060E4D653D78}">
      <dsp:nvSpPr>
        <dsp:cNvPr id="0" name=""/>
        <dsp:cNvSpPr/>
      </dsp:nvSpPr>
      <dsp:spPr>
        <a:xfrm>
          <a:off x="533607" y="258599"/>
          <a:ext cx="5196425" cy="5196425"/>
        </a:xfrm>
        <a:prstGeom prst="circularArrow">
          <a:avLst>
            <a:gd name="adj1" fmla="val 5085"/>
            <a:gd name="adj2" fmla="val 327528"/>
            <a:gd name="adj3" fmla="val 6615046"/>
            <a:gd name="adj4" fmla="val 3857426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8F7CDC-E9EC-4325-811E-A90E63948AF3}">
      <dsp:nvSpPr>
        <dsp:cNvPr id="0" name=""/>
        <dsp:cNvSpPr/>
      </dsp:nvSpPr>
      <dsp:spPr>
        <a:xfrm>
          <a:off x="447666" y="217547"/>
          <a:ext cx="5196425" cy="5196425"/>
        </a:xfrm>
        <a:prstGeom prst="circularArrow">
          <a:avLst>
            <a:gd name="adj1" fmla="val 5085"/>
            <a:gd name="adj2" fmla="val 327528"/>
            <a:gd name="adj3" fmla="val 9701707"/>
            <a:gd name="adj4" fmla="val 6943371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017900-E1AD-4CC8-B94A-153735215909}">
      <dsp:nvSpPr>
        <dsp:cNvPr id="0" name=""/>
        <dsp:cNvSpPr/>
      </dsp:nvSpPr>
      <dsp:spPr>
        <a:xfrm>
          <a:off x="426122" y="124184"/>
          <a:ext cx="5196425" cy="5196425"/>
        </a:xfrm>
        <a:prstGeom prst="circularArrow">
          <a:avLst>
            <a:gd name="adj1" fmla="val 5085"/>
            <a:gd name="adj2" fmla="val 327528"/>
            <a:gd name="adj3" fmla="val 12786695"/>
            <a:gd name="adj4" fmla="val 10028727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2B3BAC-D418-4A0E-8B60-CB21A3B18C6E}">
      <dsp:nvSpPr>
        <dsp:cNvPr id="0" name=""/>
        <dsp:cNvSpPr/>
      </dsp:nvSpPr>
      <dsp:spPr>
        <a:xfrm>
          <a:off x="485947" y="49542"/>
          <a:ext cx="5196425" cy="5196425"/>
        </a:xfrm>
        <a:prstGeom prst="circularArrow">
          <a:avLst>
            <a:gd name="adj1" fmla="val 5085"/>
            <a:gd name="adj2" fmla="val 327528"/>
            <a:gd name="adj3" fmla="val 15872129"/>
            <a:gd name="adj4" fmla="val 13114645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4F039C9-CB81-A567-0BE5-7DD8BE47E0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14439A78-EAC9-4A89-6F22-2B434A1E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F086CEB-2134-DD14-1BE0-7F21CB0D7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825B-BE7F-4FA2-B049-F3CC563E5B74}" type="datetimeFigureOut">
              <a:rPr lang="ar-OM" smtClean="0"/>
              <a:t>19/06/1446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8459C2A-D213-9B26-254D-A70B268CC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C598ED1-7001-51AC-1A7C-310525C5F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782C-AD9D-4337-AB8E-4C8D32B0A18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721290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000C8FE-9197-AC32-E3AB-117F3779C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2B09356-23FF-76F3-B199-2C56120F7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3E89424-791D-EDCA-6287-0D88542D3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825B-BE7F-4FA2-B049-F3CC563E5B74}" type="datetimeFigureOut">
              <a:rPr lang="ar-OM" smtClean="0"/>
              <a:t>19/06/1446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7F02CC5-8F32-C04C-6427-9D0E3B4DF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9C8DF33-FF0C-9D99-796E-262BC52DB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782C-AD9D-4337-AB8E-4C8D32B0A18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278340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8B7768A-8682-7C52-7EE2-E6C51F8BA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45B41A5B-DFB3-8E0B-A1FF-37A018B71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5467859-820F-FEAD-6979-5CBCD2A02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825B-BE7F-4FA2-B049-F3CC563E5B74}" type="datetimeFigureOut">
              <a:rPr lang="ar-OM" smtClean="0"/>
              <a:t>19/06/1446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792CD88-B340-13A4-F5BC-A1FD0026B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E4D3C7D-2497-1DD0-02BC-104619E80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782C-AD9D-4337-AB8E-4C8D32B0A18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93379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F45048B-1B58-826C-0F9B-7C0CDAC69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9E95F64-3F53-2CB5-AFD9-01CC290B8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EB134490-D5A3-40DA-8EDF-90DC7E26AE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E0326DA8-AD18-2C4A-5887-84FDC8082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825B-BE7F-4FA2-B049-F3CC563E5B74}" type="datetimeFigureOut">
              <a:rPr lang="ar-OM" smtClean="0"/>
              <a:t>19/06/1446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9F31B5F5-8A06-54D5-0C11-60F962652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C92D661-D572-936F-1125-B80B14A9D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782C-AD9D-4337-AB8E-4C8D32B0A18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72502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0A05242-6046-F28B-1A09-A834AD2E1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3C5A31D-8C0D-DE9D-403C-FCB18C608C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35B6CA62-BA9D-45E9-0F88-317F22B980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AE88A3E3-22C2-E2F1-47DB-7C6CCC458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DC2F6BBD-DF50-EE8B-FCE3-76D0BA2B64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B607FDE2-9890-33FD-1D3A-39CC0DBFA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825B-BE7F-4FA2-B049-F3CC563E5B74}" type="datetimeFigureOut">
              <a:rPr lang="ar-OM" smtClean="0"/>
              <a:t>19/06/1446</a:t>
            </a:fld>
            <a:endParaRPr lang="ar-OM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3E97CA73-584F-ABE5-D0F0-15AA919B6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26C493EA-2C18-CBF2-E4C0-DD4C60C21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782C-AD9D-4337-AB8E-4C8D32B0A18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39679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C9496EC-F40F-DF1D-44D3-5E992E8AC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F4DE925A-7294-6D70-2D6E-DA7994E07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825B-BE7F-4FA2-B049-F3CC563E5B74}" type="datetimeFigureOut">
              <a:rPr lang="ar-OM" smtClean="0"/>
              <a:t>19/06/1446</a:t>
            </a:fld>
            <a:endParaRPr lang="ar-OM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0F097BB-647A-40D2-EFDC-60AC5879F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4B31CF8C-A46B-2617-4133-701DE2C06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782C-AD9D-4337-AB8E-4C8D32B0A18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356717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DBC53082-C2EF-7EC7-A509-51F4940DA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825B-BE7F-4FA2-B049-F3CC563E5B74}" type="datetimeFigureOut">
              <a:rPr lang="ar-OM" smtClean="0"/>
              <a:t>19/06/1446</a:t>
            </a:fld>
            <a:endParaRPr lang="ar-OM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2D35122D-184E-6DB4-2F7D-C2E12B9B3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3256141-F4A0-0A83-AC54-E15C3B6B7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782C-AD9D-4337-AB8E-4C8D32B0A18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99836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45F15D9-4B0F-9AB7-E9BB-BB3434381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749CBFF-5717-38EC-D86B-1844C942B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FCA86B1A-31C5-79B0-58EF-540A32B93C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80C8F62-97CC-BBF9-0E97-453255230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825B-BE7F-4FA2-B049-F3CC563E5B74}" type="datetimeFigureOut">
              <a:rPr lang="ar-OM" smtClean="0"/>
              <a:t>19/06/1446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A3910E0-206E-D84A-9C07-B8AA6535C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15003E7-ABDB-59A7-ED19-3CC4FBB59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782C-AD9D-4337-AB8E-4C8D32B0A18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21822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6025972-A67F-D06E-72EB-C7CD9979B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73325749-B11D-910C-873A-3DCA0151D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1CF723A1-287B-22ED-4876-6D5DA2CCFD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38A6C3F-CCB7-0F1D-FA1F-8AC21D125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825B-BE7F-4FA2-B049-F3CC563E5B74}" type="datetimeFigureOut">
              <a:rPr lang="ar-OM" smtClean="0"/>
              <a:t>19/06/1446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971AC1A-2A70-9155-B1E9-26538805C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B3D724D-0545-240C-2671-FF19917FE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782C-AD9D-4337-AB8E-4C8D32B0A18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791595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C0292EB-D8F1-DAA8-6F76-6F0624521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32D1DAB-768F-E63E-FCA9-111343A7A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E8318EF-0A69-6902-98E7-D9786EE84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825B-BE7F-4FA2-B049-F3CC563E5B74}" type="datetimeFigureOut">
              <a:rPr lang="ar-OM" smtClean="0"/>
              <a:t>19/06/1446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DDB848B-D37D-5678-27CF-9A2F040FC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3072FFF-3902-30A2-4A28-D16B5129B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782C-AD9D-4337-AB8E-4C8D32B0A18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15921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ABD683F6-DB17-6BF5-8125-8EFD57242B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942C088A-54A6-44E9-9E89-E1E649C16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03B0CE9-5DD3-5BCC-FED3-F5AB4CCF2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4825B-BE7F-4FA2-B049-F3CC563E5B74}" type="datetimeFigureOut">
              <a:rPr lang="ar-OM" smtClean="0"/>
              <a:t>19/06/1446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2D11B65-7F1A-2EED-334A-682693DC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3288607-4D96-6423-1B74-13EE37E15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782C-AD9D-4337-AB8E-4C8D32B0A18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1188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3CD0B8E8-EEC8-66A2-D3C9-468FD574C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874302A-07E6-467F-90BD-865E90DF0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0D54625-F083-FF3D-6EDC-B5BBDE916E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04825B-BE7F-4FA2-B049-F3CC563E5B74}" type="datetimeFigureOut">
              <a:rPr lang="ar-OM" smtClean="0"/>
              <a:t>19/06/1446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51C65B1-7C61-101C-C092-8435811ABB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C6DD9DD-C30B-F2DA-57DC-C7D2A9E52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31782C-AD9D-4337-AB8E-4C8D32B0A18A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096975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4" name="Rectangle 7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9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66" name="Freeform: Shape 11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7" name="Group 13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8" name="Freeform: Shape 15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9" name="Freeform: Shape 17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0" name="Freeform: Shape 19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عنوان 1">
            <a:extLst>
              <a:ext uri="{FF2B5EF4-FFF2-40B4-BE49-F238E27FC236}">
                <a16:creationId xmlns:a16="http://schemas.microsoft.com/office/drawing/2014/main" id="{BAA37CE5-A9D4-D889-FDCF-B339366C06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8466" y="1542402"/>
            <a:ext cx="7347261" cy="2387918"/>
          </a:xfrm>
        </p:spPr>
        <p:txBody>
          <a:bodyPr anchor="b">
            <a:normAutofit/>
          </a:bodyPr>
          <a:lstStyle/>
          <a:p>
            <a:r>
              <a:rPr lang="ar-OM" sz="5200" dirty="0">
                <a:solidFill>
                  <a:schemeClr val="tx2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المتابعة الاشرافية للإدارة المدرسية في المدارس الخاصة للتعليم المبكر 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EFCEA826-54E3-7292-313E-7FD630B684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18079" y="4540102"/>
            <a:ext cx="5188034" cy="682079"/>
          </a:xfrm>
        </p:spPr>
        <p:txBody>
          <a:bodyPr>
            <a:noAutofit/>
          </a:bodyPr>
          <a:lstStyle/>
          <a:p>
            <a:r>
              <a:rPr lang="ar-OM" sz="2800" dirty="0">
                <a:solidFill>
                  <a:schemeClr val="tx2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اعداد وتقديم : منى بنت سعيد بن صالح اليافعي </a:t>
            </a:r>
          </a:p>
          <a:p>
            <a:r>
              <a:rPr lang="ar-OM" sz="2800" dirty="0">
                <a:solidFill>
                  <a:schemeClr val="tx2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24ديسمبر 2024م </a:t>
            </a:r>
          </a:p>
        </p:txBody>
      </p:sp>
      <p:grpSp>
        <p:nvGrpSpPr>
          <p:cNvPr id="71" name="Group 22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72" name="Freeform: Shape 23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3" name="Group 28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53213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5D392E74-708E-B4E7-8F40-D070C640A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743" y="1289765"/>
            <a:ext cx="5159229" cy="4270963"/>
          </a:xfrm>
        </p:spPr>
        <p:txBody>
          <a:bodyPr anchor="ctr">
            <a:normAutofit/>
          </a:bodyPr>
          <a:lstStyle/>
          <a:p>
            <a:pPr algn="ctr"/>
            <a:r>
              <a:rPr lang="ar-OM" sz="5600" dirty="0">
                <a:solidFill>
                  <a:srgbClr val="FFFFF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الإدارة المدرسية في المدارس الخاصة للتعليم المبكر :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30998E6-FB12-A16A-F9FE-116C4FABC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718" y="334144"/>
            <a:ext cx="5644442" cy="6182203"/>
          </a:xfrm>
        </p:spPr>
        <p:txBody>
          <a:bodyPr anchor="ctr">
            <a:normAutofit/>
          </a:bodyPr>
          <a:lstStyle/>
          <a:p>
            <a:r>
              <a:rPr lang="ar-OM" sz="4000" dirty="0">
                <a:solidFill>
                  <a:schemeClr val="tx1">
                    <a:alpha val="80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هي مجموعة من العمليات تتضمن " التخطيط والتنظيم والتنسيق والتوجيه " للأنشطة والفعاليات تتفاعل فيما بينها ضمن مناخ المدرسة ووفقا لفلسفة الدولة التربوية ، بغية تحقيق الأهداف التربوية في اعداد النشء الصالح على أسس تربوية سليمة.</a:t>
            </a: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0028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CF84CA6-7B07-B369-F32F-40B273E3C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OM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موجهات عامة للإدارة المدرسية في المدارس الخاصة للتعليم المبكر :</a:t>
            </a:r>
          </a:p>
        </p:txBody>
      </p:sp>
      <p:graphicFrame>
        <p:nvGraphicFramePr>
          <p:cNvPr id="5" name="عنصر نائب للمحتوى 2">
            <a:extLst>
              <a:ext uri="{FF2B5EF4-FFF2-40B4-BE49-F238E27FC236}">
                <a16:creationId xmlns:a16="http://schemas.microsoft.com/office/drawing/2014/main" id="{40C6275D-4A1D-ACD6-C22E-DC78FAF54D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652166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555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B9CD3C9E-2142-37FF-CA1D-97EA144A5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 rtl="0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الخطة المدرسية :</a:t>
            </a:r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61AB18F8-961B-ECB9-2323-A8D6A067FD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92118" y="704538"/>
            <a:ext cx="7165898" cy="536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10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F825DAD3-77A2-F8D1-79F0-4815E7B55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79" y="314793"/>
            <a:ext cx="9968459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646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5DD842A6-66B1-C35D-4FB4-3FD37F541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 rtl="0"/>
            <a:r>
              <a:rPr lang="en-US" sz="33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تنظيم</a:t>
            </a:r>
            <a:r>
              <a:rPr lang="en-US" sz="3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3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العلاقة</a:t>
            </a:r>
            <a:r>
              <a:rPr lang="en-US" sz="3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3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مع</a:t>
            </a:r>
            <a:r>
              <a:rPr lang="en-US" sz="3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3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ولي</a:t>
            </a:r>
            <a:r>
              <a:rPr lang="en-US" sz="3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3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الأمر</a:t>
            </a:r>
            <a:r>
              <a:rPr lang="en-US" sz="3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3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والمجتمع</a:t>
            </a:r>
            <a:r>
              <a:rPr lang="en-US" sz="3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3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المحلي</a:t>
            </a:r>
            <a:r>
              <a:rPr lang="en-US" sz="3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.</a:t>
            </a:r>
            <a:br>
              <a:rPr lang="en-US" sz="3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3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عنصر نائب للمحتوى 8">
            <a:extLst>
              <a:ext uri="{FF2B5EF4-FFF2-40B4-BE49-F238E27FC236}">
                <a16:creationId xmlns:a16="http://schemas.microsoft.com/office/drawing/2014/main" id="{18770D5E-E874-0151-54AF-8998FEDBB5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6526" y="1004341"/>
            <a:ext cx="7341490" cy="461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692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8C06E4ED-5441-B14A-F8AD-E8DD9FA454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45479"/>
              </p:ext>
            </p:extLst>
          </p:nvPr>
        </p:nvGraphicFramePr>
        <p:xfrm>
          <a:off x="2415540" y="2115741"/>
          <a:ext cx="7360920" cy="4380844"/>
        </p:xfrm>
        <a:graphic>
          <a:graphicData uri="http://schemas.openxmlformats.org/drawingml/2006/table">
            <a:tbl>
              <a:tblPr rtl="1" firstRow="1" firstCol="1" bandRow="1"/>
              <a:tblGrid>
                <a:gridCol w="756973">
                  <a:extLst>
                    <a:ext uri="{9D8B030D-6E8A-4147-A177-3AD203B41FA5}">
                      <a16:colId xmlns:a16="http://schemas.microsoft.com/office/drawing/2014/main" val="1330772230"/>
                    </a:ext>
                  </a:extLst>
                </a:gridCol>
                <a:gridCol w="2761074">
                  <a:extLst>
                    <a:ext uri="{9D8B030D-6E8A-4147-A177-3AD203B41FA5}">
                      <a16:colId xmlns:a16="http://schemas.microsoft.com/office/drawing/2014/main" val="1770887770"/>
                    </a:ext>
                  </a:extLst>
                </a:gridCol>
                <a:gridCol w="1208603">
                  <a:extLst>
                    <a:ext uri="{9D8B030D-6E8A-4147-A177-3AD203B41FA5}">
                      <a16:colId xmlns:a16="http://schemas.microsoft.com/office/drawing/2014/main" val="3995057659"/>
                    </a:ext>
                  </a:extLst>
                </a:gridCol>
                <a:gridCol w="1317135">
                  <a:extLst>
                    <a:ext uri="{9D8B030D-6E8A-4147-A177-3AD203B41FA5}">
                      <a16:colId xmlns:a16="http://schemas.microsoft.com/office/drawing/2014/main" val="217175811"/>
                    </a:ext>
                  </a:extLst>
                </a:gridCol>
                <a:gridCol w="1317135">
                  <a:extLst>
                    <a:ext uri="{9D8B030D-6E8A-4147-A177-3AD203B41FA5}">
                      <a16:colId xmlns:a16="http://schemas.microsoft.com/office/drawing/2014/main" val="3585691942"/>
                    </a:ext>
                  </a:extLst>
                </a:gridCol>
              </a:tblGrid>
              <a:tr h="717099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م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المدرسة 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تشكيل المجلس 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عدد الاجتماعات 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41925"/>
                  </a:ext>
                </a:extLst>
              </a:tr>
              <a:tr h="356389">
                <a:tc v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الفصل الدراسي الأول 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الفصل الدراسي الثاني 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3918883"/>
                  </a:ext>
                </a:extLst>
              </a:tr>
              <a:tr h="30742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مدرسة التقوى الخاصة  للتعليم المبكر 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شكل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7919604"/>
                  </a:ext>
                </a:extLst>
              </a:tr>
              <a:tr h="516692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مدرسة جمعية صلالة الخاصة للتعليم المبكر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شكل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264814"/>
                  </a:ext>
                </a:extLst>
              </a:tr>
              <a:tr h="516692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مدرسة أشبال ظفار الخاصة للتعليم المبكر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025667"/>
                  </a:ext>
                </a:extLst>
              </a:tr>
              <a:tr h="516692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مدرسة الخطوات السعيدة الخاصة للتعليم المبكر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شكل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0635772"/>
                  </a:ext>
                </a:extLst>
              </a:tr>
              <a:tr h="516692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مدرسة سبل السلام الخاصة للتعليم المبكر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شكل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5677263"/>
                  </a:ext>
                </a:extLst>
              </a:tr>
              <a:tr h="38696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مدرسة معاني الابداع</a:t>
                      </a: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 الخاصة للتعليم المبكر 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8040171"/>
                  </a:ext>
                </a:extLst>
              </a:tr>
              <a:tr h="516692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مدرسة ضياء الهدى الخاصة للتعليم المبكر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شكل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823" marR="598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613212"/>
                  </a:ext>
                </a:extLst>
              </a:tr>
            </a:tbl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id="{1D252CDD-E843-D892-8F9D-1D0AC7991E89}"/>
              </a:ext>
            </a:extLst>
          </p:cNvPr>
          <p:cNvSpPr txBox="1"/>
          <p:nvPr/>
        </p:nvSpPr>
        <p:spPr>
          <a:xfrm>
            <a:off x="1737360" y="176749"/>
            <a:ext cx="87172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المديرية العامة للتربية والتعليم </a:t>
            </a:r>
          </a:p>
          <a:p>
            <a:pPr algn="ctr"/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      محافظة ظفار </a:t>
            </a:r>
          </a:p>
          <a:p>
            <a:pPr algn="ctr"/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دائرة المدارس الخاصة </a:t>
            </a:r>
          </a:p>
          <a:p>
            <a:pPr algn="ctr"/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   قسم التعليم المبكر </a:t>
            </a:r>
          </a:p>
          <a:p>
            <a:pPr algn="ctr"/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تفعيل مدارس التعليم المبكر لمجالس أولياء أمور الطلبة للعام الدراسي 2024/2025م</a:t>
            </a:r>
          </a:p>
        </p:txBody>
      </p:sp>
    </p:spTree>
    <p:extLst>
      <p:ext uri="{BB962C8B-B14F-4D97-AF65-F5344CB8AC3E}">
        <p14:creationId xmlns:p14="http://schemas.microsoft.com/office/powerpoint/2010/main" val="4069052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82E69FDA-F80D-0C0A-21A1-8CC752198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marL="228600" marR="0" lvl="0" indent="-228600" algn="ctr" rtl="0" fontAlgn="auto">
              <a:spcAft>
                <a:spcPts val="0"/>
              </a:spcAft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الشؤون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الإدارية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3B90D86F-FCE5-C5B5-D0BC-CF25974473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6526" y="614597"/>
            <a:ext cx="7535762" cy="569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35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B5A68E8D-587B-3D48-E235-5CA2C8D09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235963"/>
              </p:ext>
            </p:extLst>
          </p:nvPr>
        </p:nvGraphicFramePr>
        <p:xfrm>
          <a:off x="1392265" y="1339056"/>
          <a:ext cx="8601558" cy="4967865"/>
        </p:xfrm>
        <a:graphic>
          <a:graphicData uri="http://schemas.openxmlformats.org/drawingml/2006/table">
            <a:tbl>
              <a:tblPr rtl="1" firstRow="1" firstCol="1" bandRow="1"/>
              <a:tblGrid>
                <a:gridCol w="338673">
                  <a:extLst>
                    <a:ext uri="{9D8B030D-6E8A-4147-A177-3AD203B41FA5}">
                      <a16:colId xmlns:a16="http://schemas.microsoft.com/office/drawing/2014/main" val="783486239"/>
                    </a:ext>
                  </a:extLst>
                </a:gridCol>
                <a:gridCol w="1028764">
                  <a:extLst>
                    <a:ext uri="{9D8B030D-6E8A-4147-A177-3AD203B41FA5}">
                      <a16:colId xmlns:a16="http://schemas.microsoft.com/office/drawing/2014/main" val="3227660232"/>
                    </a:ext>
                  </a:extLst>
                </a:gridCol>
                <a:gridCol w="1295816">
                  <a:extLst>
                    <a:ext uri="{9D8B030D-6E8A-4147-A177-3AD203B41FA5}">
                      <a16:colId xmlns:a16="http://schemas.microsoft.com/office/drawing/2014/main" val="2131509295"/>
                    </a:ext>
                  </a:extLst>
                </a:gridCol>
                <a:gridCol w="602086">
                  <a:extLst>
                    <a:ext uri="{9D8B030D-6E8A-4147-A177-3AD203B41FA5}">
                      <a16:colId xmlns:a16="http://schemas.microsoft.com/office/drawing/2014/main" val="576816689"/>
                    </a:ext>
                  </a:extLst>
                </a:gridCol>
                <a:gridCol w="774457">
                  <a:extLst>
                    <a:ext uri="{9D8B030D-6E8A-4147-A177-3AD203B41FA5}">
                      <a16:colId xmlns:a16="http://schemas.microsoft.com/office/drawing/2014/main" val="2879944096"/>
                    </a:ext>
                  </a:extLst>
                </a:gridCol>
                <a:gridCol w="515899">
                  <a:extLst>
                    <a:ext uri="{9D8B030D-6E8A-4147-A177-3AD203B41FA5}">
                      <a16:colId xmlns:a16="http://schemas.microsoft.com/office/drawing/2014/main" val="2949057871"/>
                    </a:ext>
                  </a:extLst>
                </a:gridCol>
                <a:gridCol w="691911">
                  <a:extLst>
                    <a:ext uri="{9D8B030D-6E8A-4147-A177-3AD203B41FA5}">
                      <a16:colId xmlns:a16="http://schemas.microsoft.com/office/drawing/2014/main" val="1017221461"/>
                    </a:ext>
                  </a:extLst>
                </a:gridCol>
                <a:gridCol w="691911">
                  <a:extLst>
                    <a:ext uri="{9D8B030D-6E8A-4147-A177-3AD203B41FA5}">
                      <a16:colId xmlns:a16="http://schemas.microsoft.com/office/drawing/2014/main" val="2663502672"/>
                    </a:ext>
                  </a:extLst>
                </a:gridCol>
                <a:gridCol w="774457">
                  <a:extLst>
                    <a:ext uri="{9D8B030D-6E8A-4147-A177-3AD203B41FA5}">
                      <a16:colId xmlns:a16="http://schemas.microsoft.com/office/drawing/2014/main" val="2249242105"/>
                    </a:ext>
                  </a:extLst>
                </a:gridCol>
                <a:gridCol w="774457">
                  <a:extLst>
                    <a:ext uri="{9D8B030D-6E8A-4147-A177-3AD203B41FA5}">
                      <a16:colId xmlns:a16="http://schemas.microsoft.com/office/drawing/2014/main" val="1678087309"/>
                    </a:ext>
                  </a:extLst>
                </a:gridCol>
                <a:gridCol w="1113127">
                  <a:extLst>
                    <a:ext uri="{9D8B030D-6E8A-4147-A177-3AD203B41FA5}">
                      <a16:colId xmlns:a16="http://schemas.microsoft.com/office/drawing/2014/main" val="303294411"/>
                    </a:ext>
                  </a:extLst>
                </a:gridCol>
              </a:tblGrid>
              <a:tr h="89907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3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المدرسة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3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اسم المديرة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3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الموافقة بالتعيين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3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اسم المنسقة 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3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الموافقة بالتعيين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3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عدد المعلمات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3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نوع البرنامج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3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موقع المدرسة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3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هاتف المدرسة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3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الملاحظات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860873"/>
                  </a:ext>
                </a:extLst>
              </a:tr>
              <a:tr h="87352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مدرسة التقوى الخاصة للتعليم المبكر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اسيا بنت عوض بن خميس بيت توفيق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√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شيماء بنت علي بن سعيد </a:t>
                      </a:r>
                      <a:r>
                        <a:rPr lang="ar-OM" sz="10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المسهلي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√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4 +1 معلمة انجليزي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أحادي اللغة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صلالة / الوادي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98551125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استكمال إجراءات تعيين معلمات التعليم المبكر  و معلمة اللغة الانجليزية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8454790"/>
                  </a:ext>
                </a:extLst>
              </a:tr>
              <a:tr h="87352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مدرسة جمعية صلالة الخاصة للتعليم المبكر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هويدا بنت غانم بن عبد الله اليافعي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-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راية بنت عبد الله بن سالم الغريبي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2 + 1 معلمة انجليزي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تعليم قرآن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صلالة / صلالة الجديدة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91769179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استكمال اجراءات تعيين مديرة المدرسة ومعلمات التعليم المبكر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7562365"/>
                  </a:ext>
                </a:extLst>
              </a:tr>
              <a:tr h="72410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مدرسة أشبال ظفار الخاصة للتعليم المبكر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رشا عبد الحفيظ علي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√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علياء بنت احمد بن سالم الرواس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/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3+2 معلة انجليزي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احادي اللغة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صلالة / صلالة الجديدة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98213689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3540416"/>
                  </a:ext>
                </a:extLst>
              </a:tr>
              <a:tr h="87352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مدرسة الخطوات السعيدة الخاصة للتعليم المبكر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ايناس بنت عبد الله بن محمد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باحجاج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تكليف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أمل بنت فايز بن خميس بيت سليم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√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8+2معلمة انجليزي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أحادي اللغة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صلالة / الوادي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99291345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استكمال إجراءات تعيين معلمة اللغة الإنجليزية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8495304"/>
                  </a:ext>
                </a:extLst>
              </a:tr>
              <a:tr h="72410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مدرسة سبل السلام الخاصة للتعليم المبكر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ألاء بنت عبد الله بن صالح بيت ضحى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مدير مساعد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شريفة بنت سهيل بن محاد المعشني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9+1معلمة انجليزي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تعليم قرآن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صلالة / السعادة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99092099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استكمال إجراءات تعيين معلمة اللغة الإنجليزية.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21" marR="48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5481194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1218E755-CBDF-4B2A-BA50-9CCC8B906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2919" y="661948"/>
            <a:ext cx="1404772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OM" altLang="ar-OM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قاعدة بيانات الهيئة الادارية لمدارس التعليم المبكر للعام الدراسي 2024/ 2025م</a:t>
            </a:r>
            <a:endParaRPr kumimoji="0" lang="en-US" altLang="ar-OM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OM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149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DE24720B-5CE7-75E1-7227-CC6F76FAB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21" y="1967266"/>
            <a:ext cx="287811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 rtl="0"/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الشؤون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الإدار</a:t>
            </a:r>
            <a:r>
              <a:rPr lang="ar-OM" sz="3600" dirty="0" err="1">
                <a:solidFill>
                  <a:srgbClr val="FFFFFF"/>
                </a:solidFill>
              </a:rPr>
              <a:t>ية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</a:t>
            </a:r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A5F831EA-C6EF-8FCC-AAA0-CEEC491954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6526" y="539646"/>
            <a:ext cx="7341490" cy="592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497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F0AE2A37-AC9D-DC93-C7E2-9B03724A5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 rtl="0"/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الشؤون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الإدارية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</a:t>
            </a:r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EE058111-48CD-367E-4699-B4040094E6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6527" y="809469"/>
            <a:ext cx="7430830" cy="53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27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7F81C48-C90A-F4CA-13C6-04DC1F2296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EB57125A-1AC1-7A7F-BBA8-73FE63E846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305784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4BBBD616-4E59-D3D4-7158-35A541BF3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 rtl="0"/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الشؤون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الإدارية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</a:t>
            </a:r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6B114BA5-33AD-42BC-6981-8BC974C09B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04731" y="764499"/>
            <a:ext cx="7341490" cy="524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74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AB5A6A46-511A-53EE-54C2-3649BDC83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4403" y="241816"/>
            <a:ext cx="782331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OM" altLang="ar-OM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المديرية العامة للتربية والتعليم </a:t>
            </a:r>
            <a:endParaRPr kumimoji="0" lang="en-US" altLang="ar-OM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OM" altLang="ar-OM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بمحافظة ظفار </a:t>
            </a:r>
            <a:endParaRPr kumimoji="0" lang="en-US" altLang="ar-OM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OM" altLang="ar-OM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دائرة المدارس الخاصة </a:t>
            </a:r>
            <a:endParaRPr kumimoji="0" lang="en-US" altLang="ar-OM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OM" altLang="ar-OM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قسم التعليم المبكر </a:t>
            </a:r>
            <a:endParaRPr kumimoji="0" lang="en-US" altLang="ar-OM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OM" altLang="ar-OM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تقرير المناهج المعتمدة في مرحلة التعليم المبكر في مدارس التعليم الخاصة </a:t>
            </a:r>
            <a:endParaRPr kumimoji="0" lang="en-US" altLang="ar-OM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OM" altLang="ar-OM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للعام الدراسي 2024/2025م</a:t>
            </a:r>
            <a:endParaRPr kumimoji="0" lang="en-US" altLang="ar-OM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OM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جدول 5">
            <a:extLst>
              <a:ext uri="{FF2B5EF4-FFF2-40B4-BE49-F238E27FC236}">
                <a16:creationId xmlns:a16="http://schemas.microsoft.com/office/drawing/2014/main" id="{BFA838E3-9456-A133-C46B-E61FF51C8C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426278"/>
              </p:ext>
            </p:extLst>
          </p:nvPr>
        </p:nvGraphicFramePr>
        <p:xfrm>
          <a:off x="1538238" y="1722120"/>
          <a:ext cx="9507081" cy="4671913"/>
        </p:xfrm>
        <a:graphic>
          <a:graphicData uri="http://schemas.openxmlformats.org/drawingml/2006/table">
            <a:tbl>
              <a:tblPr rtl="1" firstRow="1" firstCol="1" bandRow="1"/>
              <a:tblGrid>
                <a:gridCol w="396451">
                  <a:extLst>
                    <a:ext uri="{9D8B030D-6E8A-4147-A177-3AD203B41FA5}">
                      <a16:colId xmlns:a16="http://schemas.microsoft.com/office/drawing/2014/main" val="1698465176"/>
                    </a:ext>
                  </a:extLst>
                </a:gridCol>
                <a:gridCol w="1938833">
                  <a:extLst>
                    <a:ext uri="{9D8B030D-6E8A-4147-A177-3AD203B41FA5}">
                      <a16:colId xmlns:a16="http://schemas.microsoft.com/office/drawing/2014/main" val="2133224785"/>
                    </a:ext>
                  </a:extLst>
                </a:gridCol>
                <a:gridCol w="989351">
                  <a:extLst>
                    <a:ext uri="{9D8B030D-6E8A-4147-A177-3AD203B41FA5}">
                      <a16:colId xmlns:a16="http://schemas.microsoft.com/office/drawing/2014/main" val="2917975746"/>
                    </a:ext>
                  </a:extLst>
                </a:gridCol>
                <a:gridCol w="1214203">
                  <a:extLst>
                    <a:ext uri="{9D8B030D-6E8A-4147-A177-3AD203B41FA5}">
                      <a16:colId xmlns:a16="http://schemas.microsoft.com/office/drawing/2014/main" val="4133604670"/>
                    </a:ext>
                  </a:extLst>
                </a:gridCol>
                <a:gridCol w="779489">
                  <a:extLst>
                    <a:ext uri="{9D8B030D-6E8A-4147-A177-3AD203B41FA5}">
                      <a16:colId xmlns:a16="http://schemas.microsoft.com/office/drawing/2014/main" val="1424080898"/>
                    </a:ext>
                  </a:extLst>
                </a:gridCol>
                <a:gridCol w="1596680">
                  <a:extLst>
                    <a:ext uri="{9D8B030D-6E8A-4147-A177-3AD203B41FA5}">
                      <a16:colId xmlns:a16="http://schemas.microsoft.com/office/drawing/2014/main" val="961495264"/>
                    </a:ext>
                  </a:extLst>
                </a:gridCol>
                <a:gridCol w="1192171">
                  <a:extLst>
                    <a:ext uri="{9D8B030D-6E8A-4147-A177-3AD203B41FA5}">
                      <a16:colId xmlns:a16="http://schemas.microsoft.com/office/drawing/2014/main" val="3427201236"/>
                    </a:ext>
                  </a:extLst>
                </a:gridCol>
                <a:gridCol w="1399903">
                  <a:extLst>
                    <a:ext uri="{9D8B030D-6E8A-4147-A177-3AD203B41FA5}">
                      <a16:colId xmlns:a16="http://schemas.microsoft.com/office/drawing/2014/main" val="3346307828"/>
                    </a:ext>
                  </a:extLst>
                </a:gridCol>
              </a:tblGrid>
              <a:tr h="40960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 dirty="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م</a:t>
                      </a:r>
                      <a:endParaRPr lang="en-US" sz="1600" b="1" kern="100" dirty="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 dirty="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المدرسة </a:t>
                      </a:r>
                      <a:endParaRPr lang="en-US" sz="1600" b="1" kern="100" dirty="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 dirty="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نوع البرنامج</a:t>
                      </a:r>
                      <a:endParaRPr lang="en-US" sz="1600" b="1" kern="100" dirty="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 dirty="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منهج اللغة العربية</a:t>
                      </a:r>
                      <a:endParaRPr lang="en-US" sz="1600" b="1" kern="100" dirty="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 dirty="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دليل المعلمة </a:t>
                      </a:r>
                      <a:endParaRPr lang="en-US" sz="1600" b="1" kern="100" dirty="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 dirty="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الكتب الاثرائية لمنهج اللغة العربية</a:t>
                      </a:r>
                      <a:endParaRPr lang="en-US" sz="1600" b="1" kern="100" dirty="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 dirty="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منهج اللغة الإنجليزية </a:t>
                      </a:r>
                      <a:endParaRPr lang="en-US" sz="1600" b="1" kern="100" dirty="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 dirty="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ملاحظات</a:t>
                      </a:r>
                      <a:endParaRPr lang="en-US" sz="1600" b="1" kern="100" dirty="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750648"/>
                  </a:ext>
                </a:extLst>
              </a:tr>
              <a:tr h="72076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1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مدرسة سبل السلام الخاصة للتعليم المبكر 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تعليم قرآن 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المصفوفة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 dirty="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متوفر </a:t>
                      </a:r>
                      <a:endParaRPr lang="en-US" sz="1600" b="1" kern="100" dirty="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براعم المعرفة 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(حروفي وأرقامي )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Hi kids!</a:t>
                      </a: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يتم تطبيق قاعدة نور البيان 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149625"/>
                  </a:ext>
                </a:extLst>
              </a:tr>
              <a:tr h="61022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2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مدرسة الطفل العبقري الخاصة للتعليم المبكر .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تعليم قرآن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المصفوفة 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مهارات العبقري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Hi kids!</a:t>
                      </a: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يتم تطبيق قاعدة نور البيان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744440"/>
                  </a:ext>
                </a:extLst>
              </a:tr>
              <a:tr h="72076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3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مدرسة جمعية المرأة العمانية بصلالة الخاصة للتعليم المبكر .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تعليم قرآن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المصفوفة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براعم المعرفة 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(حروفي وأرقامي)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-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لا يوجد منهج للغة الإنجليزية ولا توجد معلمة للغة الانجليزية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8441613"/>
                  </a:ext>
                </a:extLst>
              </a:tr>
              <a:tr h="61022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4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مدرسة ضياء الهدى الخاصة للتعليم المبكر 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تعليم قرآن 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المصفوفة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بستان المعرفة، الكلمات الممتعة، أرقامي 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Hi kids!</a:t>
                      </a: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يتم تطبيق قاعدة نور البيان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8218899"/>
                  </a:ext>
                </a:extLst>
              </a:tr>
              <a:tr h="37274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5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مدرسة طالب العلم الخاصة للتعليم المبكر .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تعليم قرآن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 dirty="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المصفوفة</a:t>
                      </a:r>
                      <a:endParaRPr lang="en-US" sz="1600" b="1" kern="100" dirty="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بستان العربية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Hi kids!</a:t>
                      </a: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يتم تطبيق القاعدة النورانية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9393921"/>
                  </a:ext>
                </a:extLst>
              </a:tr>
              <a:tr h="68477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6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مدرسة التقوى الخاصة للتعليم المبكر 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أحادي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المنهج العماني 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براعم المعرفة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 (حروفي وأرقامي)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Hi kids!</a:t>
                      </a: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649996"/>
                  </a:ext>
                </a:extLst>
              </a:tr>
              <a:tr h="54282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7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مدرسة أشبال ظفار الخاصة للتعليم المبكر .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أحادي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أغاريد الطفولة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متوفرة</a:t>
                      </a:r>
                      <a:endParaRPr lang="en-US" sz="1600" b="1" kern="10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SHO and me</a:t>
                      </a: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b="1" kern="100" dirty="0">
                          <a:effectLst/>
                          <a:latin typeface="Arabic Typesetting" panose="03020402040406030203" pitchFamily="66" charset="-78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600" b="1" kern="100" dirty="0">
                        <a:effectLst/>
                        <a:latin typeface="Arabic Typesetting" panose="03020402040406030203" pitchFamily="66" charset="-78"/>
                        <a:ea typeface="Aptos" panose="020B0004020202020204" pitchFamily="34" charset="0"/>
                        <a:cs typeface="Arabic Typesetting" panose="03020402040406030203" pitchFamily="66" charset="-78"/>
                      </a:endParaRPr>
                    </a:p>
                  </a:txBody>
                  <a:tcPr marL="54227" marR="54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5681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7941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3E7F4FF4-FA85-B12C-CAF6-6F685B9F9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marL="228600" marR="0" lvl="0" indent="-228600" algn="ctr" rtl="0" fontAlgn="auto">
              <a:spcAft>
                <a:spcPts val="0"/>
              </a:spcAft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شؤون الطلبة .</a:t>
            </a:r>
            <a:b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lang="en-US" sz="36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36C76FF9-AB05-E673-3B2B-9C282B0EA9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6526" y="824458"/>
            <a:ext cx="7476402" cy="560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843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5CB141E9-98CF-2C04-122A-C540910C07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447312"/>
              </p:ext>
            </p:extLst>
          </p:nvPr>
        </p:nvGraphicFramePr>
        <p:xfrm>
          <a:off x="1377950" y="2261409"/>
          <a:ext cx="9436100" cy="3731006"/>
        </p:xfrm>
        <a:graphic>
          <a:graphicData uri="http://schemas.openxmlformats.org/drawingml/2006/table">
            <a:tbl>
              <a:tblPr rtl="1" firstRow="1" firstCol="1" bandRow="1"/>
              <a:tblGrid>
                <a:gridCol w="885190">
                  <a:extLst>
                    <a:ext uri="{9D8B030D-6E8A-4147-A177-3AD203B41FA5}">
                      <a16:colId xmlns:a16="http://schemas.microsoft.com/office/drawing/2014/main" val="2935423986"/>
                    </a:ext>
                  </a:extLst>
                </a:gridCol>
                <a:gridCol w="1798320">
                  <a:extLst>
                    <a:ext uri="{9D8B030D-6E8A-4147-A177-3AD203B41FA5}">
                      <a16:colId xmlns:a16="http://schemas.microsoft.com/office/drawing/2014/main" val="1479935354"/>
                    </a:ext>
                  </a:extLst>
                </a:gridCol>
                <a:gridCol w="554355">
                  <a:extLst>
                    <a:ext uri="{9D8B030D-6E8A-4147-A177-3AD203B41FA5}">
                      <a16:colId xmlns:a16="http://schemas.microsoft.com/office/drawing/2014/main" val="2760885940"/>
                    </a:ext>
                  </a:extLst>
                </a:gridCol>
                <a:gridCol w="885190">
                  <a:extLst>
                    <a:ext uri="{9D8B030D-6E8A-4147-A177-3AD203B41FA5}">
                      <a16:colId xmlns:a16="http://schemas.microsoft.com/office/drawing/2014/main" val="3496182133"/>
                    </a:ext>
                  </a:extLst>
                </a:gridCol>
                <a:gridCol w="885190">
                  <a:extLst>
                    <a:ext uri="{9D8B030D-6E8A-4147-A177-3AD203B41FA5}">
                      <a16:colId xmlns:a16="http://schemas.microsoft.com/office/drawing/2014/main" val="3106186602"/>
                    </a:ext>
                  </a:extLst>
                </a:gridCol>
                <a:gridCol w="885190">
                  <a:extLst>
                    <a:ext uri="{9D8B030D-6E8A-4147-A177-3AD203B41FA5}">
                      <a16:colId xmlns:a16="http://schemas.microsoft.com/office/drawing/2014/main" val="1059529391"/>
                    </a:ext>
                  </a:extLst>
                </a:gridCol>
                <a:gridCol w="885190">
                  <a:extLst>
                    <a:ext uri="{9D8B030D-6E8A-4147-A177-3AD203B41FA5}">
                      <a16:colId xmlns:a16="http://schemas.microsoft.com/office/drawing/2014/main" val="321126635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424431108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259571209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3841682586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م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المدرسة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عدد الشعب 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روضة 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التمهيدي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المجموع 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عدد الطلبة المسجلين في البوابة التعليمية 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ملاحظات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874771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ذكور 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اناث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ذكور 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اناث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0768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8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مدرسة سبل السلام الخاصة للتعليم المبكر .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59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59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1روضة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 تمهيدي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94368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8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مدرسة ضياء الهدى الخاصة للتعليم المبكر .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91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191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162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لا يوجد فصل روضة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32534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8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مدرسة الطفل العبقري الخاصة للتعليم المبكر .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69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1روضة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5تمهيدي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27455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8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مدرسة طالب العلم الخاصة للتعليم المبكر .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69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53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2روضة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2تمهيدي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2215796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A0DC602B-47C2-050F-93D0-01DAE2DD6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8328" y="907192"/>
            <a:ext cx="6685613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OM" altLang="ar-OM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ea typeface="Aptos" panose="020B0004020202020204" pitchFamily="34" charset="0"/>
                <a:cs typeface="Arabic Typesetting" panose="03020402040406030203" pitchFamily="66" charset="-78"/>
              </a:rPr>
              <a:t>تقرير عن أعداد الطلبة المسجلين في مدارس التعليم المبكر الخاص </a:t>
            </a:r>
            <a:endParaRPr kumimoji="0" lang="en-US" altLang="ar-OM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OM" altLang="ar-OM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ea typeface="Aptos" panose="020B0004020202020204" pitchFamily="34" charset="0"/>
                <a:cs typeface="Arabic Typesetting" panose="03020402040406030203" pitchFamily="66" charset="-78"/>
              </a:rPr>
              <a:t>للعام الدراسي 2024/2025م</a:t>
            </a:r>
            <a:endParaRPr kumimoji="0" lang="en-US" altLang="ar-OM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OM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372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5F70EEA1-8953-A2A3-0D60-66395A1A1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marL="228600" marR="0" lvl="0" indent="-228600" algn="ctr" rtl="0" fontAlgn="auto">
              <a:spcAft>
                <a:spcPts val="0"/>
              </a:spcAft>
              <a:tabLst/>
              <a:defRPr/>
            </a:pPr>
            <a:r>
              <a:rPr kumimoji="0" lang="en-US" sz="3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إدارة الموارد البشرية والانماء المهني .</a:t>
            </a:r>
            <a:br>
              <a:rPr kumimoji="0" lang="en-US" sz="3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lang="en-US" sz="33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5AFE07EE-AED9-420B-3157-1AED26DB16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32157" y="494675"/>
            <a:ext cx="7435122" cy="610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0952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17197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3E9335D0-838D-CD9F-518D-492F7575D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475" y="1396686"/>
            <a:ext cx="3612105" cy="4064628"/>
          </a:xfrm>
        </p:spPr>
        <p:txBody>
          <a:bodyPr>
            <a:normAutofit/>
          </a:bodyPr>
          <a:lstStyle/>
          <a:p>
            <a:pPr marL="228600" marR="0" lvl="0" indent="-228600" defTabSz="914400" rtl="1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br>
              <a:rPr kumimoji="0" lang="ar-OM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</a:br>
            <a:br>
              <a:rPr kumimoji="0" lang="ar-OM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</a:br>
            <a:r>
              <a:rPr kumimoji="0" lang="ar-OM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متابعة عملية التعليم والتعليم </a:t>
            </a:r>
            <a:br>
              <a:rPr kumimoji="0" lang="ar-OM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</a:br>
            <a:br>
              <a:rPr kumimoji="0" lang="ar-OM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</a:br>
            <a:endParaRPr lang="ar-OM" dirty="0">
              <a:solidFill>
                <a:srgbClr val="FFFFFF"/>
              </a:solidFill>
            </a:endParaRP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عنصر نائب للمحتوى 10">
            <a:extLst>
              <a:ext uri="{FF2B5EF4-FFF2-40B4-BE49-F238E27FC236}">
                <a16:creationId xmlns:a16="http://schemas.microsoft.com/office/drawing/2014/main" id="{F9AA2EF2-7777-9A63-71C0-2E540C352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9127" y="1526033"/>
            <a:ext cx="6283398" cy="3935281"/>
          </a:xfrm>
        </p:spPr>
        <p:txBody>
          <a:bodyPr>
            <a:noAutofit/>
          </a:bodyPr>
          <a:lstStyle/>
          <a:p>
            <a:r>
              <a:rPr lang="ar-OM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من المهام المناطة لمديرة المدرسة ، متابعة عملية التعليم والتعلم ، وذلك من خلال متابعة أداء الهيئة التدريسية ، والحرص على توفير البيئة التعليمية المناسبة لعملية التعليم والتعلم ، والتشجيع على تنمية المهارات المختلفة مثل : التفكير والاستكشاف وتعزيز القيم الإيجابية والمهرات الاجتماعية .</a:t>
            </a:r>
          </a:p>
        </p:txBody>
      </p:sp>
    </p:spTree>
    <p:extLst>
      <p:ext uri="{BB962C8B-B14F-4D97-AF65-F5344CB8AC3E}">
        <p14:creationId xmlns:p14="http://schemas.microsoft.com/office/powerpoint/2010/main" val="1520417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2A002DA0-5ABC-B2A1-D2EB-40BA7A7ABB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757697"/>
              </p:ext>
            </p:extLst>
          </p:nvPr>
        </p:nvGraphicFramePr>
        <p:xfrm>
          <a:off x="2920524" y="1433156"/>
          <a:ext cx="5501640" cy="4875213"/>
        </p:xfrm>
        <a:graphic>
          <a:graphicData uri="http://schemas.openxmlformats.org/drawingml/2006/table">
            <a:tbl>
              <a:tblPr rtl="1" firstRow="1" firstCol="1" bandRow="1"/>
              <a:tblGrid>
                <a:gridCol w="264300">
                  <a:extLst>
                    <a:ext uri="{9D8B030D-6E8A-4147-A177-3AD203B41FA5}">
                      <a16:colId xmlns:a16="http://schemas.microsoft.com/office/drawing/2014/main" val="1603644112"/>
                    </a:ext>
                  </a:extLst>
                </a:gridCol>
                <a:gridCol w="1746601">
                  <a:extLst>
                    <a:ext uri="{9D8B030D-6E8A-4147-A177-3AD203B41FA5}">
                      <a16:colId xmlns:a16="http://schemas.microsoft.com/office/drawing/2014/main" val="4261247039"/>
                    </a:ext>
                  </a:extLst>
                </a:gridCol>
                <a:gridCol w="1028644">
                  <a:extLst>
                    <a:ext uri="{9D8B030D-6E8A-4147-A177-3AD203B41FA5}">
                      <a16:colId xmlns:a16="http://schemas.microsoft.com/office/drawing/2014/main" val="2209995511"/>
                    </a:ext>
                  </a:extLst>
                </a:gridCol>
                <a:gridCol w="1329114">
                  <a:extLst>
                    <a:ext uri="{9D8B030D-6E8A-4147-A177-3AD203B41FA5}">
                      <a16:colId xmlns:a16="http://schemas.microsoft.com/office/drawing/2014/main" val="3865627340"/>
                    </a:ext>
                  </a:extLst>
                </a:gridCol>
                <a:gridCol w="1132981">
                  <a:extLst>
                    <a:ext uri="{9D8B030D-6E8A-4147-A177-3AD203B41FA5}">
                      <a16:colId xmlns:a16="http://schemas.microsoft.com/office/drawing/2014/main" val="1484452499"/>
                    </a:ext>
                  </a:extLst>
                </a:gridCol>
              </a:tblGrid>
              <a:tr h="81753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ورقة العمل 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التوقيت 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مقدم الورقة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ملاحظات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26253"/>
                  </a:ext>
                </a:extLst>
              </a:tr>
              <a:tr h="98628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1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توصيف مجالات استمارة الزيارة الاشرافية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8:00 الى 9:30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المشرفة : منى اليافعي 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706842"/>
                  </a:ext>
                </a:extLst>
              </a:tr>
              <a:tr h="6950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2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الموجهات العامة للزيارة الاشرافية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9:30 الى 10:30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المشرفة : منى اليافعي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805670"/>
                  </a:ext>
                </a:extLst>
              </a:tr>
              <a:tr h="6950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3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استراحة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10:30 الى 11:00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-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9850034"/>
                  </a:ext>
                </a:extLst>
              </a:tr>
              <a:tr h="98628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4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نموذج تطبيقي لتوظيف استمارة زيارة اشرافية 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11:00الى 11:30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معلمة تعليم مبكر 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8675034"/>
                  </a:ext>
                </a:extLst>
              </a:tr>
              <a:tr h="69504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5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مناقشة عامة 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11:30الى 12:30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-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OM" sz="15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420" marR="574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4830501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09BD1AD8-1AA7-6346-C0D6-F6D657495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76872" y="725270"/>
            <a:ext cx="1209643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OM" altLang="ar-OM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ea typeface="Aptos" panose="020B0004020202020204" pitchFamily="34" charset="0"/>
                <a:cs typeface="Arabic Typesetting" panose="03020402040406030203" pitchFamily="66" charset="-78"/>
              </a:rPr>
              <a:t>مشغل تفعيل استمارة الزيارة الاشرافية المطورة لمعلمة التعليم المبكر</a:t>
            </a:r>
            <a:endParaRPr kumimoji="0" lang="en-US" altLang="ar-OM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OM" altLang="ar-OM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ea typeface="Aptos" panose="020B0004020202020204" pitchFamily="34" charset="0"/>
                <a:cs typeface="Arabic Typesetting" panose="03020402040406030203" pitchFamily="66" charset="-78"/>
              </a:rPr>
              <a:t>يوم الأحد :3 نوفمبر 2024م</a:t>
            </a:r>
            <a:endParaRPr kumimoji="0" lang="en-US" altLang="ar-OM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479791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4109908-B7C0-F183-500D-BC7F0263D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997"/>
            <a:ext cx="10515600" cy="1553616"/>
          </a:xfrm>
        </p:spPr>
        <p:txBody>
          <a:bodyPr>
            <a:noAutofit/>
          </a:bodyPr>
          <a:lstStyle/>
          <a:p>
            <a:pPr algn="ctr"/>
            <a:r>
              <a:rPr lang="ar-OM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المديرية العامة للتربية والتعليم</a:t>
            </a:r>
            <a:br>
              <a:rPr lang="ar-OM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OM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محافظة ظفار</a:t>
            </a:r>
            <a:br>
              <a:rPr lang="ar-OM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OM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دائرة المدارس الخاصة</a:t>
            </a:r>
            <a:br>
              <a:rPr lang="ar-OM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OM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متابعة مدارس التعليم المبكر في تفعيل الزيارات والأساليب الاشرافية للعام الدراسي :2024/2025م</a:t>
            </a:r>
            <a:br>
              <a:rPr lang="ar-OM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endParaRPr lang="ar-OM" sz="32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2D5505F9-9A05-FEB6-4A90-0B4AC23C28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1648" y="2447677"/>
            <a:ext cx="9748349" cy="3657917"/>
          </a:xfrm>
        </p:spPr>
      </p:pic>
    </p:spTree>
    <p:extLst>
      <p:ext uri="{BB962C8B-B14F-4D97-AF65-F5344CB8AC3E}">
        <p14:creationId xmlns:p14="http://schemas.microsoft.com/office/powerpoint/2010/main" val="4363512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004A8AE1-9605-41DC-920F-A4B8E8F23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90889" flipH="1">
            <a:off x="715850" y="795372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عنصر نائب للمحتوى 13">
            <a:extLst>
              <a:ext uri="{FF2B5EF4-FFF2-40B4-BE49-F238E27FC236}">
                <a16:creationId xmlns:a16="http://schemas.microsoft.com/office/drawing/2014/main" id="{C915B07C-74E3-859B-57C6-67BF655E1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210" y="2143265"/>
            <a:ext cx="5829024" cy="3822453"/>
          </a:xfrm>
        </p:spPr>
        <p:txBody>
          <a:bodyPr>
            <a:normAutofit/>
          </a:bodyPr>
          <a:lstStyle/>
          <a:p>
            <a:r>
              <a:rPr lang="ar-OM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يوجد العديد من السجلات المنظمة لعمل الإدارة</a:t>
            </a:r>
          </a:p>
          <a:p>
            <a:pPr marL="0" indent="0">
              <a:buNone/>
            </a:pPr>
            <a:r>
              <a:rPr lang="ar-OM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المدرسية ، ويلزم وجودها داخل المبنى المدرسي ،</a:t>
            </a:r>
          </a:p>
          <a:p>
            <a:pPr marL="0" indent="0">
              <a:buNone/>
            </a:pPr>
            <a:r>
              <a:rPr lang="ar-OM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سواء كانت ورقية أو الكترونية ، ومن أهم هذه</a:t>
            </a:r>
          </a:p>
          <a:p>
            <a:pPr marL="0" indent="0">
              <a:buNone/>
            </a:pPr>
            <a:r>
              <a:rPr lang="ar-OM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السجلات :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2396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17460" y="4737713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7C0DCDEC-8081-C379-7153-B76B06DE2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2396" y="1396686"/>
            <a:ext cx="4271164" cy="4064628"/>
          </a:xfrm>
        </p:spPr>
        <p:txBody>
          <a:bodyPr>
            <a:normAutofit/>
          </a:bodyPr>
          <a:lstStyle/>
          <a:p>
            <a:pPr algn="ctr"/>
            <a:r>
              <a:rPr kumimoji="0" lang="ar-OM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OM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السجلات الإدارية للمدرسة الخاصة للتعليم المبكر .</a:t>
            </a:r>
            <a:endParaRPr lang="ar-OM" sz="4000" dirty="0">
              <a:solidFill>
                <a:srgbClr val="FFFFFF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9" name="عنصر نائب للمحتوى 8">
            <a:extLst>
              <a:ext uri="{FF2B5EF4-FFF2-40B4-BE49-F238E27FC236}">
                <a16:creationId xmlns:a16="http://schemas.microsoft.com/office/drawing/2014/main" id="{58D68D6E-7B8C-D6D0-2380-AB059265F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864902"/>
            <a:ext cx="749300" cy="9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5296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9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C7650CF5-2026-AEDB-6A1C-5A5257137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ar-OM" sz="5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السجلات الإدارية :</a:t>
            </a:r>
          </a:p>
        </p:txBody>
      </p:sp>
      <p:graphicFrame>
        <p:nvGraphicFramePr>
          <p:cNvPr id="5" name="عنصر نائب للمحتوى 2">
            <a:extLst>
              <a:ext uri="{FF2B5EF4-FFF2-40B4-BE49-F238E27FC236}">
                <a16:creationId xmlns:a16="http://schemas.microsoft.com/office/drawing/2014/main" id="{5BDF627A-AC10-E8EC-D632-71D5F27A28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760868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5351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6BF76B18-F706-CA48-C488-0265D04D1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57189"/>
            <a:ext cx="3838731" cy="5567891"/>
          </a:xfrm>
        </p:spPr>
        <p:txBody>
          <a:bodyPr>
            <a:normAutofit/>
          </a:bodyPr>
          <a:lstStyle/>
          <a:p>
            <a:r>
              <a:rPr lang="ar-OM" sz="5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تابع السجلات الإدارية :</a:t>
            </a:r>
          </a:p>
        </p:txBody>
      </p:sp>
      <p:graphicFrame>
        <p:nvGraphicFramePr>
          <p:cNvPr id="12" name="عنصر نائب للمحتوى 2">
            <a:extLst>
              <a:ext uri="{FF2B5EF4-FFF2-40B4-BE49-F238E27FC236}">
                <a16:creationId xmlns:a16="http://schemas.microsoft.com/office/drawing/2014/main" id="{EEF81B83-D46C-E5A3-C766-F78C536083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1509719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14261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FA426F40-B97F-E0D1-04A7-A12E5E17C5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105306"/>
              </p:ext>
            </p:extLst>
          </p:nvPr>
        </p:nvGraphicFramePr>
        <p:xfrm>
          <a:off x="1176030" y="2167956"/>
          <a:ext cx="9000490" cy="3456813"/>
        </p:xfrm>
        <a:graphic>
          <a:graphicData uri="http://schemas.openxmlformats.org/drawingml/2006/table">
            <a:tbl>
              <a:tblPr rtl="1" firstRow="1" firstCol="1" bandRow="1"/>
              <a:tblGrid>
                <a:gridCol w="290195">
                  <a:extLst>
                    <a:ext uri="{9D8B030D-6E8A-4147-A177-3AD203B41FA5}">
                      <a16:colId xmlns:a16="http://schemas.microsoft.com/office/drawing/2014/main" val="1642197813"/>
                    </a:ext>
                  </a:extLst>
                </a:gridCol>
                <a:gridCol w="1334770">
                  <a:extLst>
                    <a:ext uri="{9D8B030D-6E8A-4147-A177-3AD203B41FA5}">
                      <a16:colId xmlns:a16="http://schemas.microsoft.com/office/drawing/2014/main" val="3182825894"/>
                    </a:ext>
                  </a:extLst>
                </a:gridCol>
                <a:gridCol w="540385">
                  <a:extLst>
                    <a:ext uri="{9D8B030D-6E8A-4147-A177-3AD203B41FA5}">
                      <a16:colId xmlns:a16="http://schemas.microsoft.com/office/drawing/2014/main" val="4282344861"/>
                    </a:ext>
                  </a:extLst>
                </a:gridCol>
                <a:gridCol w="532130">
                  <a:extLst>
                    <a:ext uri="{9D8B030D-6E8A-4147-A177-3AD203B41FA5}">
                      <a16:colId xmlns:a16="http://schemas.microsoft.com/office/drawing/2014/main" val="3971758875"/>
                    </a:ext>
                  </a:extLst>
                </a:gridCol>
                <a:gridCol w="556895">
                  <a:extLst>
                    <a:ext uri="{9D8B030D-6E8A-4147-A177-3AD203B41FA5}">
                      <a16:colId xmlns:a16="http://schemas.microsoft.com/office/drawing/2014/main" val="2884759841"/>
                    </a:ext>
                  </a:extLst>
                </a:gridCol>
                <a:gridCol w="628015">
                  <a:extLst>
                    <a:ext uri="{9D8B030D-6E8A-4147-A177-3AD203B41FA5}">
                      <a16:colId xmlns:a16="http://schemas.microsoft.com/office/drawing/2014/main" val="1254783851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822348219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760889902"/>
                    </a:ext>
                  </a:extLst>
                </a:gridCol>
                <a:gridCol w="538480">
                  <a:extLst>
                    <a:ext uri="{9D8B030D-6E8A-4147-A177-3AD203B41FA5}">
                      <a16:colId xmlns:a16="http://schemas.microsoft.com/office/drawing/2014/main" val="907776885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932673060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1211588657"/>
                    </a:ext>
                  </a:extLst>
                </a:gridCol>
                <a:gridCol w="551815">
                  <a:extLst>
                    <a:ext uri="{9D8B030D-6E8A-4147-A177-3AD203B41FA5}">
                      <a16:colId xmlns:a16="http://schemas.microsoft.com/office/drawing/2014/main" val="3493011535"/>
                    </a:ext>
                  </a:extLst>
                </a:gridCol>
                <a:gridCol w="454025">
                  <a:extLst>
                    <a:ext uri="{9D8B030D-6E8A-4147-A177-3AD203B41FA5}">
                      <a16:colId xmlns:a16="http://schemas.microsoft.com/office/drawing/2014/main" val="3354364030"/>
                    </a:ext>
                  </a:extLst>
                </a:gridCol>
                <a:gridCol w="426085">
                  <a:extLst>
                    <a:ext uri="{9D8B030D-6E8A-4147-A177-3AD203B41FA5}">
                      <a16:colId xmlns:a16="http://schemas.microsoft.com/office/drawing/2014/main" val="3552616422"/>
                    </a:ext>
                  </a:extLst>
                </a:gridCol>
                <a:gridCol w="416560">
                  <a:extLst>
                    <a:ext uri="{9D8B030D-6E8A-4147-A177-3AD203B41FA5}">
                      <a16:colId xmlns:a16="http://schemas.microsoft.com/office/drawing/2014/main" val="1778647103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130263381"/>
                    </a:ext>
                  </a:extLst>
                </a:gridCol>
              </a:tblGrid>
              <a:tr h="15303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المدرسة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سجل الخطة المدرسية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سجل التراخيص والموافقات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سجل الاجتماعات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سجل مجلس أولياء الأمور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السجل الاحصائي العام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سجل حضور الموظفين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سجل التعاميم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سجل وسائل النقل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سجل الزيارات الاشرافية والمتابعة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سجل الفعاليات والأنشطة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سجل الصادر والوارد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سجل الانماء المهني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سجل القيد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سجل حضور الطلبة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072649"/>
                  </a:ext>
                </a:extLst>
              </a:tr>
              <a:tr h="43053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مدرسة التقوى الخاصة للتعليم المبكر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1733003"/>
                  </a:ext>
                </a:extLst>
              </a:tr>
              <a:tr h="15303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مدرسة جمعية المرأة العمانية بصلالة الخاصة للتعليم المبكر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8543670"/>
                  </a:ext>
                </a:extLst>
              </a:tr>
              <a:tr h="43307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مدرسة أشبال ظفار الخاصة للتعليم المبكر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0951924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مدرسة الخطوات السعيدة الخاصة للتعليم المبكر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206682"/>
                  </a:ext>
                </a:extLst>
              </a:tr>
              <a:tr h="51244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مدرسة سبل السلام الخاصة للتعليم المبكر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abic Typesetting" panose="03020402040406030203" pitchFamily="66" charset="-78"/>
                        </a:rPr>
                        <a:t>متوفر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3577925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209560EC-ECF7-A0C0-689B-13C62996E8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2649" y="975136"/>
            <a:ext cx="4407108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OM" altLang="ar-OM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السجلات الادارية في مدارس التعليم المبكر الخاص </a:t>
            </a:r>
            <a:endParaRPr kumimoji="0" lang="en-US" altLang="ar-OM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OM" altLang="ar-OM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ea typeface="Calibri" panose="020F0502020204030204" pitchFamily="34" charset="0"/>
                <a:cs typeface="Arabic Typesetting" panose="03020402040406030203" pitchFamily="66" charset="-78"/>
              </a:rPr>
              <a:t>للعام الدراسي 2024 -2025 م</a:t>
            </a:r>
            <a:endParaRPr kumimoji="0" lang="en-US" altLang="ar-OM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OM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1822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19">
            <a:extLst>
              <a:ext uri="{FF2B5EF4-FFF2-40B4-BE49-F238E27FC236}">
                <a16:creationId xmlns:a16="http://schemas.microsoft.com/office/drawing/2014/main" id="{AC477752-ACCA-41C1-9B1D-D0CED1F9C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86E7FF8A-6937-74DF-4651-2347C1CD92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024" y="1234386"/>
            <a:ext cx="9674901" cy="4791660"/>
          </a:xfrm>
        </p:spPr>
        <p:txBody>
          <a:bodyPr anchor="ctr">
            <a:noAutofit/>
          </a:bodyPr>
          <a:lstStyle/>
          <a:p>
            <a:pPr algn="r"/>
            <a:r>
              <a:rPr lang="ar-OM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أهم التحديات في العمل الإداري في المدارس الخاصة للتعليم المبكر :</a:t>
            </a:r>
          </a:p>
          <a:p>
            <a:pPr marL="457200" indent="-457200" algn="r">
              <a:buAutoNum type="arabicParenR"/>
            </a:pPr>
            <a:r>
              <a:rPr lang="ar-OM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عدم التنظيم والتوثيق للخطط والبرامج التربوية ، وآلية العمل الإداري في مدارس التعليم المبكر الخاص </a:t>
            </a:r>
          </a:p>
          <a:p>
            <a:pPr marL="457200" indent="-457200" algn="r">
              <a:buAutoNum type="arabicParenR"/>
            </a:pPr>
            <a:r>
              <a:rPr lang="ar-OM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عدم وجود التأهيل الأكاديمي لمديرات مدارس التعليم المبكر الخاص .</a:t>
            </a:r>
          </a:p>
          <a:p>
            <a:pPr marL="457200" indent="-457200" algn="r">
              <a:buAutoNum type="arabicParenR"/>
            </a:pPr>
            <a:r>
              <a:rPr lang="ar-OM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عدم تفعيل الخطة المدرسية السنوية التشغيلية للمدرسة بصورة تشمل متابعة تنفيذ الخطة الإجرائية .</a:t>
            </a:r>
          </a:p>
          <a:p>
            <a:pPr marL="457200" indent="-457200" algn="r">
              <a:buAutoNum type="arabicParenR"/>
            </a:pPr>
            <a:r>
              <a:rPr lang="ar-OM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عدم توزيع الأدوار والمهام بين أعضاء الهيئة الإدارية في مدارس التعليم المبكر الخاص .</a:t>
            </a:r>
          </a:p>
          <a:p>
            <a:pPr marL="457200" indent="-457200" algn="r">
              <a:buAutoNum type="arabicParenR"/>
            </a:pPr>
            <a:r>
              <a:rPr lang="ar-OM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عدم تفعيل البوابة التعليمية في العمل الإداري في مدارس التعليم المبكر الخاص .</a:t>
            </a:r>
          </a:p>
          <a:p>
            <a:pPr marL="457200" indent="-457200" algn="r">
              <a:buAutoNum type="arabicParenR"/>
            </a:pPr>
            <a:r>
              <a:rPr lang="ar-OM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عدم وجود خطة للإنماء المهني .</a:t>
            </a:r>
          </a:p>
          <a:p>
            <a:pPr marL="457200" indent="-457200" algn="r">
              <a:buAutoNum type="arabicParenR"/>
            </a:pPr>
            <a:r>
              <a:rPr lang="ar-OM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عدم تعيين معلمات مؤهلات تربويا للتدريس في مرحلة التعليم المبكر الخاص .</a:t>
            </a:r>
          </a:p>
          <a:p>
            <a:pPr marL="457200" indent="-457200" algn="r">
              <a:buAutoNum type="arabicParenR"/>
            </a:pPr>
            <a:r>
              <a:rPr lang="ar-OM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عدم استقرار الهيئتين الإدارية والتدريسية في مدارس التعليم المبكر الخاص .</a:t>
            </a:r>
          </a:p>
          <a:p>
            <a:pPr marL="457200" indent="-457200" algn="r">
              <a:buAutoNum type="arabicParenR"/>
            </a:pPr>
            <a:endParaRPr lang="ar-OM" sz="32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457200" indent="-457200" algn="r">
              <a:buAutoNum type="arabicParenR"/>
            </a:pPr>
            <a:endParaRPr lang="ar-OM" sz="32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457200" indent="-457200" algn="r">
              <a:buAutoNum type="arabicParenR"/>
            </a:pPr>
            <a:endParaRPr lang="ar-OM" sz="32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6597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C2CAE6D-1AB3-7837-5A13-8D1C3433D9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3638" y="442210"/>
            <a:ext cx="9144000" cy="1086787"/>
          </a:xfrm>
        </p:spPr>
        <p:txBody>
          <a:bodyPr>
            <a:normAutofit/>
          </a:bodyPr>
          <a:lstStyle/>
          <a:p>
            <a:r>
              <a:rPr lang="ar-OM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المقترحات التطويرية :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2B45B576-C44D-1F2C-F85F-0E765207FA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4361" y="1726133"/>
            <a:ext cx="10822897" cy="4689657"/>
          </a:xfrm>
        </p:spPr>
        <p:txBody>
          <a:bodyPr>
            <a:normAutofit/>
          </a:bodyPr>
          <a:lstStyle/>
          <a:p>
            <a:pPr marL="0" algn="r" rtl="1" eaLnBrk="1" fontAlgn="b" latinLnBrk="0" hangingPunct="1">
              <a:lnSpc>
                <a:spcPts val="2300"/>
              </a:lnSpc>
            </a:pPr>
            <a:r>
              <a:rPr lang="ar-OM" sz="2400" b="1" i="0" u="none" strike="noStrike" kern="1200" cap="all" spc="6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ecoType Naskh" panose="02010400000000000000" pitchFamily="2" charset="-78"/>
              </a:rPr>
              <a:t>1</a:t>
            </a:r>
            <a:r>
              <a:rPr lang="ar-OM" sz="2400" i="0" u="none" strike="noStrike" kern="1200" cap="all" spc="6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ecoType Naskh" panose="02010400000000000000" pitchFamily="2" charset="-78"/>
              </a:rPr>
              <a:t>) اعداد برامج تربوية لـتأهيل مديرات مدارس التعليم المبكر .</a:t>
            </a:r>
            <a:endParaRPr lang="ar-OM" sz="3600" i="0" u="none" strike="noStrike" dirty="0">
              <a:effectLst/>
              <a:latin typeface="Arial" panose="020B0604020202020204" pitchFamily="34" charset="0"/>
            </a:endParaRPr>
          </a:p>
          <a:p>
            <a:pPr marL="0" algn="r" rtl="1" eaLnBrk="1" fontAlgn="b" latinLnBrk="0" hangingPunct="1">
              <a:lnSpc>
                <a:spcPts val="2300"/>
              </a:lnSpc>
            </a:pPr>
            <a:r>
              <a:rPr lang="ar-OM" sz="2400" i="0" u="none" strike="noStrike" kern="1200" cap="all" spc="6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ecoType Naskh" panose="02010400000000000000" pitchFamily="2" charset="-78"/>
              </a:rPr>
              <a:t>2) إقامة مشاغل تربوية لتطوير العمل الإداري لمديرات المدارس الخاصة للتعليم المبكر .</a:t>
            </a:r>
            <a:endParaRPr lang="ar-OM" sz="3600" i="0" u="none" strike="noStrike" dirty="0">
              <a:effectLst/>
              <a:latin typeface="Arial" panose="020B0604020202020204" pitchFamily="34" charset="0"/>
            </a:endParaRPr>
          </a:p>
          <a:p>
            <a:pPr marL="0" algn="r" rtl="1" eaLnBrk="1" fontAlgn="t" latinLnBrk="0" hangingPunct="1">
              <a:lnSpc>
                <a:spcPts val="2300"/>
              </a:lnSpc>
            </a:pPr>
            <a:r>
              <a:rPr lang="ar-OM" sz="2400" i="0" u="none" strike="noStrike" kern="1200" spc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ecoType Naskh" panose="02010400000000000000" pitchFamily="2" charset="-78"/>
              </a:rPr>
              <a:t>3) توعية ادارات المدارس الخاصة بأهمية الخطة التشغيلية من خلال المشاغل والدورات التدريبية المختلفة.</a:t>
            </a:r>
            <a:endParaRPr lang="ar-OM" sz="3600" i="0" u="none" strike="noStrike" dirty="0">
              <a:effectLst/>
              <a:latin typeface="Arial" panose="020B0604020202020204" pitchFamily="34" charset="0"/>
            </a:endParaRPr>
          </a:p>
          <a:p>
            <a:pPr marL="0" algn="r" rtl="1" eaLnBrk="1" fontAlgn="t" latinLnBrk="0" hangingPunct="1">
              <a:lnSpc>
                <a:spcPts val="2300"/>
              </a:lnSpc>
            </a:pPr>
            <a:r>
              <a:rPr lang="ar-OM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ecoType Naskh" panose="02010400000000000000" pitchFamily="2" charset="-78"/>
              </a:rPr>
              <a:t>4) </a:t>
            </a:r>
            <a:r>
              <a:rPr lang="ar-OM" sz="2400" i="0" u="none" strike="noStrike" kern="1200" spc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ecoType Naskh" panose="02010400000000000000" pitchFamily="2" charset="-78"/>
              </a:rPr>
              <a:t>توضيح بنود الخطة وآلية تنفيذها وتطبيقها على أرض الواقع من خلال الزيارات الاشرافية والمتابعة .</a:t>
            </a:r>
            <a:endParaRPr lang="ar-OM" sz="3600" i="0" u="none" strike="noStrike" dirty="0">
              <a:effectLst/>
              <a:latin typeface="Arial" panose="020B0604020202020204" pitchFamily="34" charset="0"/>
            </a:endParaRPr>
          </a:p>
          <a:p>
            <a:pPr algn="r" fontAlgn="t">
              <a:lnSpc>
                <a:spcPts val="2300"/>
              </a:lnSpc>
            </a:pPr>
            <a:r>
              <a:rPr lang="ar-OM" sz="2400" i="0" u="none" strike="noStrike" kern="1200" spc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ecoType Naskh" panose="02010400000000000000" pitchFamily="2" charset="-78"/>
              </a:rPr>
              <a:t>5) تفعيل نظام المراسلات والنشرات التربوية ومتابعة أهم المستجدات </a:t>
            </a:r>
            <a:r>
              <a:rPr lang="ar-OM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ecoType Naskh" panose="02010400000000000000" pitchFamily="2" charset="-78"/>
              </a:rPr>
              <a:t>في العم الاداري  في </a:t>
            </a:r>
            <a:r>
              <a:rPr lang="ar-OM" sz="2400" i="0" u="none" strike="noStrike" kern="1200" spc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ecoType Naskh" panose="02010400000000000000" pitchFamily="2" charset="-78"/>
              </a:rPr>
              <a:t>المدرسة .</a:t>
            </a:r>
            <a:endParaRPr lang="ar-OM" sz="3600" i="0" u="none" strike="noStrike" dirty="0">
              <a:effectLst/>
              <a:latin typeface="Arial" panose="020B0604020202020204" pitchFamily="34" charset="0"/>
            </a:endParaRPr>
          </a:p>
          <a:p>
            <a:pPr marL="0" algn="r" rtl="1" eaLnBrk="1" fontAlgn="t" latinLnBrk="0" hangingPunct="1">
              <a:lnSpc>
                <a:spcPts val="2300"/>
              </a:lnSpc>
            </a:pPr>
            <a:r>
              <a:rPr lang="ar-OM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ecoType Naskh" panose="02010400000000000000" pitchFamily="2" charset="-78"/>
              </a:rPr>
              <a:t>6) ا</a:t>
            </a:r>
            <a:r>
              <a:rPr lang="ar-OM" sz="2400" i="0" u="none" strike="noStrike" kern="1200" spc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ecoType Naskh" panose="02010400000000000000" pitchFamily="2" charset="-78"/>
              </a:rPr>
              <a:t>لتأكيد على مهام الهيئة الادارية والمهام المنوطة بها .</a:t>
            </a:r>
            <a:endParaRPr lang="ar-OM" sz="3600" i="0" u="none" strike="noStrike" dirty="0">
              <a:effectLst/>
              <a:latin typeface="Arial" panose="020B0604020202020204" pitchFamily="34" charset="0"/>
            </a:endParaRPr>
          </a:p>
          <a:p>
            <a:pPr marL="0" algn="r" rtl="1" eaLnBrk="1" fontAlgn="t" latinLnBrk="0" hangingPunct="1">
              <a:lnSpc>
                <a:spcPts val="2300"/>
              </a:lnSpc>
            </a:pPr>
            <a:r>
              <a:rPr lang="ar-OM" sz="2400" i="0" u="none" strike="noStrike" kern="1200" spc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ecoType Naskh" panose="02010400000000000000" pitchFamily="2" charset="-78"/>
              </a:rPr>
              <a:t>7) توعية ادارات المدارس الخاصة باكتمال الهيئة الادارية والتدريسية والوظائف المرتبطة بها وفقا للأنظمة المعتمدة في الوزارة.</a:t>
            </a:r>
          </a:p>
          <a:p>
            <a:pPr marL="0" algn="r" rtl="1" eaLnBrk="1" fontAlgn="t" latinLnBrk="0" hangingPunct="1">
              <a:lnSpc>
                <a:spcPts val="2300"/>
              </a:lnSpc>
            </a:pPr>
            <a:r>
              <a:rPr lang="ar-OM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ecoType Naskh" panose="02010400000000000000" pitchFamily="2" charset="-78"/>
              </a:rPr>
              <a:t>8) ا</a:t>
            </a:r>
            <a:r>
              <a:rPr lang="ar-OM" sz="2400" i="0" u="none" strike="noStrike" kern="1200" spc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ecoType Naskh" panose="02010400000000000000" pitchFamily="2" charset="-78"/>
              </a:rPr>
              <a:t>لقيام بزيارات تبادلية للمدارس المجيدة والموفرة لأهم السجلات الادارية المنظمة للعمل في المدرسة .</a:t>
            </a:r>
            <a:endParaRPr lang="ar-OM" sz="3600" i="0" u="none" strike="noStrike" dirty="0">
              <a:effectLst/>
              <a:latin typeface="Arial" panose="020B0604020202020204" pitchFamily="34" charset="0"/>
            </a:endParaRPr>
          </a:p>
          <a:p>
            <a:pPr marL="0" algn="r" rtl="1" eaLnBrk="1" fontAlgn="t" latinLnBrk="0" hangingPunct="1">
              <a:lnSpc>
                <a:spcPts val="2300"/>
              </a:lnSpc>
            </a:pPr>
            <a:r>
              <a:rPr lang="ar-OM" sz="2400" i="0" u="none" strike="noStrike" kern="1200" spc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ecoType Naskh" panose="02010400000000000000" pitchFamily="2" charset="-78"/>
              </a:rPr>
              <a:t>9) توعية ادارات المدارس بموجهات تشكيل مجلس أولياء أمور الطلبة وتفعيله وعضوية المجلس ومهامه وأدواره في المجتمع المدرسي والمحلي .</a:t>
            </a:r>
            <a:endParaRPr lang="ar-OM" sz="3600" i="0" u="none" strike="noStrike" dirty="0">
              <a:effectLst/>
              <a:latin typeface="Arial" panose="020B0604020202020204" pitchFamily="34" charset="0"/>
            </a:endParaRPr>
          </a:p>
          <a:p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29555243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0B88B413-4A6A-AE2A-55B0-DEBAA2228A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713" y="248038"/>
            <a:ext cx="7063721" cy="1159200"/>
          </a:xfrm>
        </p:spPr>
        <p:txBody>
          <a:bodyPr anchor="ctr">
            <a:normAutofit/>
          </a:bodyPr>
          <a:lstStyle/>
          <a:p>
            <a:pPr algn="l"/>
            <a:r>
              <a:rPr lang="ar-OM" sz="3700">
                <a:solidFill>
                  <a:srgbClr val="FFFFF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المنجزات والأساليب الاشرافية في العمل الإداري في المدارس الخاصة للتعليم المبكر :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06A37836-0546-F147-97B1-4EECCA33F2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499" y="390832"/>
            <a:ext cx="3233585" cy="873612"/>
          </a:xfrm>
        </p:spPr>
        <p:txBody>
          <a:bodyPr anchor="ctr">
            <a:normAutofit/>
          </a:bodyPr>
          <a:lstStyle/>
          <a:p>
            <a:pPr algn="l"/>
            <a:endParaRPr lang="ar-OM" sz="2000">
              <a:solidFill>
                <a:srgbClr val="FFFFFF"/>
              </a:solidFill>
            </a:endParaRPr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A2DFB453-0CCD-0038-588A-FED0C7DA6E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794658"/>
              </p:ext>
            </p:extLst>
          </p:nvPr>
        </p:nvGraphicFramePr>
        <p:xfrm>
          <a:off x="623758" y="1966293"/>
          <a:ext cx="10944481" cy="4452162"/>
        </p:xfrm>
        <a:graphic>
          <a:graphicData uri="http://schemas.openxmlformats.org/drawingml/2006/table">
            <a:tbl>
              <a:tblPr rtl="1" firstRow="1" firstCol="1" bandRow="1">
                <a:noFill/>
              </a:tblPr>
              <a:tblGrid>
                <a:gridCol w="6606352">
                  <a:extLst>
                    <a:ext uri="{9D8B030D-6E8A-4147-A177-3AD203B41FA5}">
                      <a16:colId xmlns:a16="http://schemas.microsoft.com/office/drawing/2014/main" val="1194982380"/>
                    </a:ext>
                  </a:extLst>
                </a:gridCol>
                <a:gridCol w="4338129">
                  <a:extLst>
                    <a:ext uri="{9D8B030D-6E8A-4147-A177-3AD203B41FA5}">
                      <a16:colId xmlns:a16="http://schemas.microsoft.com/office/drawing/2014/main" val="2733312217"/>
                    </a:ext>
                  </a:extLst>
                </a:gridCol>
              </a:tblGrid>
              <a:tr h="901538">
                <a:tc>
                  <a:txBody>
                    <a:bodyPr/>
                    <a:lstStyle/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500" b="0" cap="all" spc="15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البرامج/ الأسلوب/ المنجز</a:t>
                      </a:r>
                      <a:endParaRPr lang="en-US" sz="2500" b="0" cap="all" spc="15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4180" marR="214180" marT="214180" marB="214180" anchor="ctr">
                    <a:lnL w="12700" cmpd="sng">
                      <a:noFill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</a:lnT>
                    <a:lnB w="12700" cmpd="sng">
                      <a:noFill/>
                      <a:prstDash val="solid"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500" b="0" cap="all" spc="15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الفئة المستهدفة</a:t>
                      </a:r>
                      <a:endParaRPr lang="en-US" sz="2500" b="0" cap="all" spc="15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4180" marR="214180" marT="214180" marB="21418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</a:lnT>
                    <a:lnB w="12700" cmpd="sng">
                      <a:noFill/>
                      <a:prstDash val="solid"/>
                    </a:lnB>
                    <a:solidFill>
                      <a:srgbClr val="505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5417546"/>
                  </a:ext>
                </a:extLst>
              </a:tr>
              <a:tr h="887656">
                <a:tc>
                  <a:txBody>
                    <a:bodyPr/>
                    <a:lstStyle/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000" b="1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اللقاء التربوي الأول </a:t>
                      </a:r>
                      <a:endParaRPr lang="en-US" sz="20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4180" marR="214180" marT="214180" marB="21418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000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مديرات مدارس التعليم المبكر الخاص </a:t>
                      </a:r>
                      <a:endParaRPr lang="en-US" sz="20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4180" marR="214180" marT="214180" marB="21418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103739"/>
                  </a:ext>
                </a:extLst>
              </a:tr>
              <a:tr h="887656">
                <a:tc>
                  <a:txBody>
                    <a:bodyPr/>
                    <a:lstStyle/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000" b="1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مشغل ( تنمية مهارات المنسقات بالمدارس الخاصة )</a:t>
                      </a:r>
                      <a:endParaRPr lang="en-US" sz="20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4180" marR="214180" marT="214180" marB="21418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000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منسقات المدارس الخاصة</a:t>
                      </a:r>
                      <a:endParaRPr lang="en-US" sz="20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4180" marR="214180" marT="214180" marB="21418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451264"/>
                  </a:ext>
                </a:extLst>
              </a:tr>
              <a:tr h="887656">
                <a:tc>
                  <a:txBody>
                    <a:bodyPr/>
                    <a:lstStyle/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000" b="1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مشغل ( تطوير العمل الإداري بمؤسسات التعليم المبكر الخاص )</a:t>
                      </a:r>
                      <a:endParaRPr lang="en-US" sz="20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4180" marR="214180" marT="214180" marB="21418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000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مديرات مدارس التعليم المبكر الخاص </a:t>
                      </a:r>
                      <a:endParaRPr lang="en-US" sz="20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4180" marR="214180" marT="214180" marB="21418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8082049"/>
                  </a:ext>
                </a:extLst>
              </a:tr>
              <a:tr h="887656">
                <a:tc>
                  <a:txBody>
                    <a:bodyPr/>
                    <a:lstStyle/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000" b="1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قراءة موجهة ( مهام مديرة المدرسة في مدارس التعليم المبكر الخاص ) </a:t>
                      </a:r>
                      <a:endParaRPr lang="en-US" sz="20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4180" marR="214180" marT="214180" marB="21418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000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مديرة مدرسة جمعية المرأة العمانية في </a:t>
                      </a:r>
                      <a:r>
                        <a:rPr lang="ar-OM" sz="2000" cap="none" spc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ثمريت</a:t>
                      </a:r>
                      <a:endParaRPr lang="en-US" sz="20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4180" marR="214180" marT="214180" marB="21418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432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52508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BADE36EE-EA5A-76C7-DE38-669292856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sz="4000" kern="1200">
                <a:solidFill>
                  <a:srgbClr val="FFFFF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تابع المنجزات والأساليب الاشرافية في العمل الإداري في المدارس الخاصة للتعليم المبكر </a:t>
            </a: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</a:t>
            </a:r>
          </a:p>
        </p:txBody>
      </p:sp>
      <p:graphicFrame>
        <p:nvGraphicFramePr>
          <p:cNvPr id="4" name="عنصر نائب للمحتوى 3">
            <a:extLst>
              <a:ext uri="{FF2B5EF4-FFF2-40B4-BE49-F238E27FC236}">
                <a16:creationId xmlns:a16="http://schemas.microsoft.com/office/drawing/2014/main" id="{6D54E287-C00B-9D6C-3A24-C2640E6F2C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9438031"/>
              </p:ext>
            </p:extLst>
          </p:nvPr>
        </p:nvGraphicFramePr>
        <p:xfrm>
          <a:off x="998138" y="2112579"/>
          <a:ext cx="10219663" cy="4192806"/>
        </p:xfrm>
        <a:graphic>
          <a:graphicData uri="http://schemas.openxmlformats.org/drawingml/2006/table">
            <a:tbl>
              <a:tblPr rtl="1" firstRow="1" firstCol="1" bandRow="1"/>
              <a:tblGrid>
                <a:gridCol w="5827146">
                  <a:extLst>
                    <a:ext uri="{9D8B030D-6E8A-4147-A177-3AD203B41FA5}">
                      <a16:colId xmlns:a16="http://schemas.microsoft.com/office/drawing/2014/main" val="1801820448"/>
                    </a:ext>
                  </a:extLst>
                </a:gridCol>
                <a:gridCol w="4392517">
                  <a:extLst>
                    <a:ext uri="{9D8B030D-6E8A-4147-A177-3AD203B41FA5}">
                      <a16:colId xmlns:a16="http://schemas.microsoft.com/office/drawing/2014/main" val="4117508050"/>
                    </a:ext>
                  </a:extLst>
                </a:gridCol>
              </a:tblGrid>
              <a:tr h="443985">
                <a:tc>
                  <a:txBody>
                    <a:bodyPr/>
                    <a:lstStyle/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البرامج/ الأسلوب/ المنجز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7011" marR="1170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الفئة المستهدفة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7011" marR="1170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095753"/>
                  </a:ext>
                </a:extLst>
              </a:tr>
              <a:tr h="1233138">
                <a:tc>
                  <a:txBody>
                    <a:bodyPr/>
                    <a:lstStyle/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زيارة تبادلية 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( أهم الأعمال الإدارية في مدارس التعليم المبكر الخاص ) 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7011" marR="1170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مديرة مدرسة جمعية المرأة العمانية بثمريت 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7011" marR="1170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6706570"/>
                  </a:ext>
                </a:extLst>
              </a:tr>
              <a:tr h="838561">
                <a:tc>
                  <a:txBody>
                    <a:bodyPr/>
                    <a:lstStyle/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ورشة تدريبية  ( إجراءات الأمن والسلامة  في مدارس التعليم المبكر ) 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7011" marR="1170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مديرات مدارس التعليم المبكر الخاص .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7011" marR="1170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8052100"/>
                  </a:ext>
                </a:extLst>
              </a:tr>
              <a:tr h="838561">
                <a:tc>
                  <a:txBody>
                    <a:bodyPr/>
                    <a:lstStyle/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مشغل ( استمارة تقييم معلمة التعليم المكبر ) 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7011" marR="1170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مديرات مدارس التعليم المبكر الخاص .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7011" marR="1170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152377"/>
                  </a:ext>
                </a:extLst>
              </a:tr>
              <a:tr h="838561">
                <a:tc>
                  <a:txBody>
                    <a:bodyPr/>
                    <a:lstStyle/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ورشة عمل ( تفعيل البوابة التعليمية في العمل الإداري ) 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7011" marR="1170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300"/>
                        </a:lnSpc>
                      </a:pPr>
                      <a:r>
                        <a:rPr lang="ar-OM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ecoType Naskh" panose="02010400000000000000" pitchFamily="2" charset="-78"/>
                        </a:rPr>
                        <a:t>مديرات و منسقات مدارس التعليم المبكر الخاص .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7011" marR="1170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4718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09418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ED09A929-52BA-F670-3013-022FB46786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92243"/>
              </p:ext>
            </p:extLst>
          </p:nvPr>
        </p:nvGraphicFramePr>
        <p:xfrm>
          <a:off x="3128410" y="1509716"/>
          <a:ext cx="5935179" cy="4440699"/>
        </p:xfrm>
        <a:graphic>
          <a:graphicData uri="http://schemas.openxmlformats.org/drawingml/2006/table">
            <a:tbl>
              <a:tblPr rtl="1" firstRow="1" firstCol="1" bandRow="1"/>
              <a:tblGrid>
                <a:gridCol w="556267">
                  <a:extLst>
                    <a:ext uri="{9D8B030D-6E8A-4147-A177-3AD203B41FA5}">
                      <a16:colId xmlns:a16="http://schemas.microsoft.com/office/drawing/2014/main" val="246359967"/>
                    </a:ext>
                  </a:extLst>
                </a:gridCol>
                <a:gridCol w="3347571">
                  <a:extLst>
                    <a:ext uri="{9D8B030D-6E8A-4147-A177-3AD203B41FA5}">
                      <a16:colId xmlns:a16="http://schemas.microsoft.com/office/drawing/2014/main" val="2998583069"/>
                    </a:ext>
                  </a:extLst>
                </a:gridCol>
                <a:gridCol w="512663">
                  <a:extLst>
                    <a:ext uri="{9D8B030D-6E8A-4147-A177-3AD203B41FA5}">
                      <a16:colId xmlns:a16="http://schemas.microsoft.com/office/drawing/2014/main" val="69182784"/>
                    </a:ext>
                  </a:extLst>
                </a:gridCol>
                <a:gridCol w="1518678">
                  <a:extLst>
                    <a:ext uri="{9D8B030D-6E8A-4147-A177-3AD203B41FA5}">
                      <a16:colId xmlns:a16="http://schemas.microsoft.com/office/drawing/2014/main" val="935364988"/>
                    </a:ext>
                  </a:extLst>
                </a:gridCol>
              </a:tblGrid>
              <a:tr h="28073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بنود التقييم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الدرجة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الملاحظات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3881092"/>
                  </a:ext>
                </a:extLst>
              </a:tr>
              <a:tr h="280730">
                <a:tc>
                  <a:txBody>
                    <a:bodyPr/>
                    <a:lstStyle/>
                    <a:p>
                      <a:pPr marL="342900" lvl="0" indent="-342900" algn="l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  <a:tabLst>
                          <a:tab pos="143510" algn="l"/>
                          <a:tab pos="334010" algn="r"/>
                        </a:tabLs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تفعيل خطة </a:t>
                      </a: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المدرسة.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5400110"/>
                  </a:ext>
                </a:extLst>
              </a:tr>
              <a:tr h="580795">
                <a:tc>
                  <a:txBody>
                    <a:bodyPr/>
                    <a:lstStyle/>
                    <a:p>
                      <a:pPr marL="342900" lvl="0" indent="-342900" algn="l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  <a:tabLst>
                          <a:tab pos="143510" algn="l"/>
                          <a:tab pos="267335" algn="r"/>
                          <a:tab pos="334010" algn="r"/>
                        </a:tabLs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الالتزام بتنفيذ القوانين والأنظمة واللوائح المنظمة للعمل والصادرة من الوزارة والجهات المعنية.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9501757"/>
                  </a:ext>
                </a:extLst>
              </a:tr>
              <a:tr h="280730">
                <a:tc>
                  <a:txBody>
                    <a:bodyPr/>
                    <a:lstStyle/>
                    <a:p>
                      <a:pPr marL="342900" lvl="0" indent="-342900" algn="l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  <a:tabLst>
                          <a:tab pos="143510" algn="l"/>
                          <a:tab pos="267335" algn="r"/>
                          <a:tab pos="334010" algn="r"/>
                        </a:tabLs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متابعة الشؤون الإدارية واللجان المدرسية.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923883"/>
                  </a:ext>
                </a:extLst>
              </a:tr>
              <a:tr h="280730">
                <a:tc>
                  <a:txBody>
                    <a:bodyPr/>
                    <a:lstStyle/>
                    <a:p>
                      <a:pPr marL="342900" lvl="0" indent="-342900" algn="l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  <a:tabLst>
                          <a:tab pos="143510" algn="l"/>
                          <a:tab pos="267335" algn="r"/>
                          <a:tab pos="334010" algn="r"/>
                        </a:tabLs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متابعة شؤون الطلبة.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95134"/>
                  </a:ext>
                </a:extLst>
              </a:tr>
              <a:tr h="280730">
                <a:tc>
                  <a:txBody>
                    <a:bodyPr/>
                    <a:lstStyle/>
                    <a:p>
                      <a:pPr marL="342900" lvl="0" indent="-342900" algn="l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  <a:tabLst>
                          <a:tab pos="143510" algn="l"/>
                          <a:tab pos="334010" algn="r"/>
                        </a:tabLs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تفعيل الأساليب الإشرافية وتوظيف الإشراف الإلكتروني.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3371177"/>
                  </a:ext>
                </a:extLst>
              </a:tr>
              <a:tr h="558352">
                <a:tc>
                  <a:txBody>
                    <a:bodyPr/>
                    <a:lstStyle/>
                    <a:p>
                      <a:pPr marL="342900" lvl="0" indent="-342900" algn="l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  <a:tabLst>
                          <a:tab pos="143510" algn="l"/>
                          <a:tab pos="334010" algn="r"/>
                        </a:tabLs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متابعة المبنى المدرسي.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599491"/>
                  </a:ext>
                </a:extLst>
              </a:tr>
              <a:tr h="280730">
                <a:tc>
                  <a:txBody>
                    <a:bodyPr/>
                    <a:lstStyle/>
                    <a:p>
                      <a:pPr marL="342900" lvl="0" indent="-342900" algn="l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  <a:tabLst>
                          <a:tab pos="143510" algn="l"/>
                          <a:tab pos="334010" algn="r"/>
                        </a:tabLs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إدارة الموارد البشرية والإنماء المهني.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5655374"/>
                  </a:ext>
                </a:extLst>
              </a:tr>
              <a:tr h="280730">
                <a:tc>
                  <a:txBody>
                    <a:bodyPr/>
                    <a:lstStyle/>
                    <a:p>
                      <a:pPr marL="342900" lvl="0" indent="-342900" algn="l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  <a:tabLst>
                          <a:tab pos="143510" algn="l"/>
                          <a:tab pos="334010" algn="r"/>
                        </a:tabLs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متابعة </a:t>
                      </a:r>
                      <a:r>
                        <a:rPr lang="ar-S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أنظمة الأمن والسلامة.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4589286"/>
                  </a:ext>
                </a:extLst>
              </a:tr>
              <a:tr h="280730">
                <a:tc>
                  <a:txBody>
                    <a:bodyPr/>
                    <a:lstStyle/>
                    <a:p>
                      <a:pPr marL="342900" lvl="0" indent="-342900" algn="l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  <a:tabLst>
                          <a:tab pos="143510" algn="l"/>
                          <a:tab pos="334010" algn="r"/>
                        </a:tabLs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متابعة تفعيل أنظمة النقل المدرسي.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7616536"/>
                  </a:ext>
                </a:extLst>
              </a:tr>
              <a:tr h="280730">
                <a:tc>
                  <a:txBody>
                    <a:bodyPr/>
                    <a:lstStyle/>
                    <a:p>
                      <a:pPr marL="342900" lvl="0" indent="-342900" algn="l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  <a:tabLst>
                          <a:tab pos="143510" algn="l"/>
                          <a:tab pos="334010" algn="r"/>
                        </a:tabLs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متابعة الفعاليات والأنشطة المدرسية.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0944678"/>
                  </a:ext>
                </a:extLst>
              </a:tr>
              <a:tr h="580795">
                <a:tc>
                  <a:txBody>
                    <a:bodyPr/>
                    <a:lstStyle/>
                    <a:p>
                      <a:pPr marL="342900" lvl="0" indent="-342900" algn="l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  <a:tabLst>
                          <a:tab pos="143510" algn="l"/>
                          <a:tab pos="334010" algn="r"/>
                        </a:tabLs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تفعيل مجلس أولياء الأمور والتواصل بين المدرسة والأسرة والمجتمع المحلي.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OM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1076458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E8686A65-32C8-DB03-7F19-C0D8646E5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4013" y="0"/>
            <a:ext cx="8679305" cy="6617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" algn="l"/>
                <a:tab pos="3333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" algn="l"/>
                <a:tab pos="3333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" algn="l"/>
                <a:tab pos="3333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" algn="l"/>
                <a:tab pos="3333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" algn="l"/>
                <a:tab pos="3333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" algn="l"/>
                <a:tab pos="3333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" algn="l"/>
                <a:tab pos="3333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" algn="l"/>
                <a:tab pos="3333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42875" algn="l"/>
                <a:tab pos="3333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r>
              <a:rPr kumimoji="0" lang="ar-SA" altLang="ar-OM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      </a:t>
            </a:r>
            <a:endParaRPr kumimoji="0" lang="en-US" altLang="ar-OM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r>
              <a:rPr kumimoji="0" lang="ar-SA" altLang="ar-OM" sz="16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استمارة دعم وتقييم الإدارة المدرسية في مؤسسات التعليم المبكر</a:t>
            </a:r>
            <a:endParaRPr kumimoji="0" lang="en-US" altLang="ar-OM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r>
              <a:rPr kumimoji="0" lang="ar-OM" altLang="ar-OM" sz="12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البيانات الأساسية:</a:t>
            </a:r>
            <a:endParaRPr kumimoji="0" lang="en-US" altLang="ar-OM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r>
              <a:rPr kumimoji="0" lang="ar-OM" altLang="ar-OM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اسم المدرسة / الروضة: </a:t>
            </a:r>
            <a:r>
              <a:rPr kumimoji="0" lang="ar-OM" altLang="ar-OM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.....................................................................................</a:t>
            </a:r>
            <a:r>
              <a:rPr kumimoji="0" lang="ar-OM" altLang="ar-OM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نوع البرنامج: (تعليم قرآن/ روضة)                         </a:t>
            </a:r>
            <a:endParaRPr kumimoji="0" lang="en-US" altLang="ar-OM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r>
              <a:rPr kumimoji="0" lang="ar-OM" altLang="ar-OM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اسم مدير المدرسة/ الروضة:</a:t>
            </a:r>
            <a:r>
              <a:rPr kumimoji="0" lang="ar-OM" altLang="ar-OM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...............................................................</a:t>
            </a:r>
            <a:r>
              <a:rPr kumimoji="0" lang="ar-OM" altLang="ar-OM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تاريخ الزيارة:</a:t>
            </a:r>
            <a:r>
              <a:rPr kumimoji="0" lang="ar-OM" altLang="ar-OM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.............................</a:t>
            </a:r>
            <a:r>
              <a:rPr kumimoji="0" lang="ar-OM" altLang="ar-OM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رقم الزيارة(        )</a:t>
            </a:r>
            <a:endParaRPr kumimoji="0" lang="en-US" altLang="ar-OM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r>
              <a:rPr kumimoji="0" lang="ar-OM" altLang="ar-OM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(5) ممتاز   (4) جيد جدا   (3) جيد   (2) متوسط   (1) ضعيف</a:t>
            </a:r>
            <a:endParaRPr lang="ar-OM" altLang="ar-OM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kumimoji="0" lang="ar-OM" altLang="ar-OM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lang="ar-OM" altLang="ar-OM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kumimoji="0" lang="ar-OM" altLang="ar-OM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lang="ar-OM" altLang="ar-OM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kumimoji="0" lang="ar-OM" altLang="ar-OM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lang="ar-OM" altLang="ar-OM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kumimoji="0" lang="ar-OM" altLang="ar-OM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lang="ar-OM" altLang="ar-OM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kumimoji="0" lang="ar-OM" altLang="ar-OM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lang="ar-OM" altLang="ar-OM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lang="ar-OM" altLang="ar-OM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lang="ar-OM" altLang="ar-OM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lang="ar-OM" altLang="ar-OM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lang="ar-OM" altLang="ar-OM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lang="ar-OM" altLang="ar-OM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lang="ar-OM" altLang="ar-OM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lang="ar-OM" altLang="ar-OM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lang="ar-OM" altLang="ar-OM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lang="ar-OM" altLang="ar-OM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lang="ar-OM" altLang="ar-OM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lang="ar-OM" altLang="ar-OM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lang="ar-OM" altLang="ar-OM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lang="ar-OM" altLang="ar-OM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endParaRPr lang="ar-OM" altLang="ar-OM" sz="1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r>
              <a:rPr kumimoji="0" lang="ar-OM" altLang="ar-OM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</a:t>
            </a:r>
            <a:endParaRPr kumimoji="0" lang="en-US" altLang="ar-OM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r>
              <a:rPr kumimoji="0" lang="ar-OM" altLang="ar-OM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اسم الزائر:                                                                     </a:t>
            </a:r>
            <a:r>
              <a:rPr kumimoji="0" lang="ar-OM" altLang="ar-OM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التوقبع</a:t>
            </a:r>
            <a:r>
              <a:rPr kumimoji="0" lang="ar-OM" altLang="ar-OM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kumimoji="0" lang="en-US" altLang="ar-OM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r>
              <a:rPr kumimoji="0" lang="ar-OM" altLang="ar-OM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الوظيفة:</a:t>
            </a:r>
            <a:endParaRPr kumimoji="0" lang="en-US" altLang="ar-OM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875" algn="l"/>
                <a:tab pos="333375" algn="r"/>
              </a:tabLst>
            </a:pPr>
            <a:r>
              <a:rPr kumimoji="0" lang="ar-OM" altLang="ar-OM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اعتماد إدارة المدرسة/الروضة:</a:t>
            </a:r>
            <a:endParaRPr kumimoji="0" lang="ar-OM" altLang="ar-OM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796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1927</Words>
  <Application>Microsoft Office PowerPoint</Application>
  <PresentationFormat>شاشة عريضة</PresentationFormat>
  <Paragraphs>634</Paragraphs>
  <Slides>30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30</vt:i4>
      </vt:variant>
    </vt:vector>
  </HeadingPairs>
  <TitlesOfParts>
    <vt:vector size="37" baseType="lpstr">
      <vt:lpstr>Aptos</vt:lpstr>
      <vt:lpstr>Aptos Display</vt:lpstr>
      <vt:lpstr>Arabic Typesetting</vt:lpstr>
      <vt:lpstr>Arial</vt:lpstr>
      <vt:lpstr>Calibri</vt:lpstr>
      <vt:lpstr>Times New Roman</vt:lpstr>
      <vt:lpstr>نسق Office</vt:lpstr>
      <vt:lpstr>المتابعة الاشرافية للإدارة المدرسية في المدارس الخاصة للتعليم المبكر </vt:lpstr>
      <vt:lpstr>الإدارة المدرسية في المدارس الخاصة للتعليم المبكر :</vt:lpstr>
      <vt:lpstr>موجهات عامة للإدارة المدرسية في المدارس الخاصة للتعليم المبكر :</vt:lpstr>
      <vt:lpstr>الخطة المدرسية :</vt:lpstr>
      <vt:lpstr>عرض تقديمي في PowerPoint</vt:lpstr>
      <vt:lpstr>تنظيم العلاقة مع ولي الأمر والمجتمع المحلي . </vt:lpstr>
      <vt:lpstr>عرض تقديمي في PowerPoint</vt:lpstr>
      <vt:lpstr>الشؤون الإدارية. </vt:lpstr>
      <vt:lpstr>عرض تقديمي في PowerPoint</vt:lpstr>
      <vt:lpstr>الشؤون الإدارية:</vt:lpstr>
      <vt:lpstr>الشؤون الإدارية:</vt:lpstr>
      <vt:lpstr>عرض تقديمي في PowerPoint</vt:lpstr>
      <vt:lpstr>الشؤون الإدارية:</vt:lpstr>
      <vt:lpstr>عرض تقديمي في PowerPoint</vt:lpstr>
      <vt:lpstr>شؤون الطلبة . </vt:lpstr>
      <vt:lpstr>عرض تقديمي في PowerPoint</vt:lpstr>
      <vt:lpstr>إدارة الموارد البشرية والانماء المهني . </vt:lpstr>
      <vt:lpstr>عرض تقديمي في PowerPoint</vt:lpstr>
      <vt:lpstr>  متابعة عملية التعليم والتعليم   </vt:lpstr>
      <vt:lpstr>عرض تقديمي في PowerPoint</vt:lpstr>
      <vt:lpstr>المديرية العامة للتربية والتعليم محافظة ظفار دائرة المدارس الخاصة متابعة مدارس التعليم المبكر في تفعيل الزيارات والأساليب الاشرافية للعام الدراسي :2024/2025م </vt:lpstr>
      <vt:lpstr> السجلات الإدارية للمدرسة الخاصة للتعليم المبكر .</vt:lpstr>
      <vt:lpstr>السجلات الإدارية :</vt:lpstr>
      <vt:lpstr>تابع السجلات الإدارية :</vt:lpstr>
      <vt:lpstr>عرض تقديمي في PowerPoint</vt:lpstr>
      <vt:lpstr>عرض تقديمي في PowerPoint</vt:lpstr>
      <vt:lpstr>المقترحات التطويرية :</vt:lpstr>
      <vt:lpstr>المنجزات والأساليب الاشرافية في العمل الإداري في المدارس الخاصة للتعليم المبكر :</vt:lpstr>
      <vt:lpstr>تابع المنجزات والأساليب الاشرافية في العمل الإداري في المدارس الخاصة للتعليم المبكر :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muna60</dc:creator>
  <cp:lastModifiedBy>muna60</cp:lastModifiedBy>
  <cp:revision>2</cp:revision>
  <dcterms:created xsi:type="dcterms:W3CDTF">2024-12-17T05:29:15Z</dcterms:created>
  <dcterms:modified xsi:type="dcterms:W3CDTF">2024-12-20T08:25:59Z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15af2f3-15c0-42f7-aff1-8120ca254967_Enabled">
    <vt:lpwstr>true</vt:lpwstr>
  </property>
  <property fmtid="{D5CDD505-2E9C-101B-9397-08002B2CF9AE}" pid="3" name="MSIP_Label_c15af2f3-15c0-42f7-aff1-8120ca254967_SetDate">
    <vt:lpwstr>2024-12-17T05:31:37Z</vt:lpwstr>
  </property>
  <property fmtid="{D5CDD505-2E9C-101B-9397-08002B2CF9AE}" pid="4" name="MSIP_Label_c15af2f3-15c0-42f7-aff1-8120ca254967_Method">
    <vt:lpwstr>Standard</vt:lpwstr>
  </property>
  <property fmtid="{D5CDD505-2E9C-101B-9397-08002B2CF9AE}" pid="5" name="MSIP_Label_c15af2f3-15c0-42f7-aff1-8120ca254967_Name">
    <vt:lpwstr>defa4170-0d19-0005-0004-bc88714345d2</vt:lpwstr>
  </property>
  <property fmtid="{D5CDD505-2E9C-101B-9397-08002B2CF9AE}" pid="6" name="MSIP_Label_c15af2f3-15c0-42f7-aff1-8120ca254967_SiteId">
    <vt:lpwstr>04b4cb5d-cc41-401f-bd9d-4ca8a31a5c2f</vt:lpwstr>
  </property>
  <property fmtid="{D5CDD505-2E9C-101B-9397-08002B2CF9AE}" pid="7" name="MSIP_Label_c15af2f3-15c0-42f7-aff1-8120ca254967_ActionId">
    <vt:lpwstr>c0397b6a-1d45-4e38-834a-bb0bd58dad8d</vt:lpwstr>
  </property>
  <property fmtid="{D5CDD505-2E9C-101B-9397-08002B2CF9AE}" pid="8" name="MSIP_Label_c15af2f3-15c0-42f7-aff1-8120ca254967_ContentBits">
    <vt:lpwstr>0</vt:lpwstr>
  </property>
</Properties>
</file>