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Override1.xml" ContentType="application/vnd.openxmlformats-officedocument.themeOverr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7"/>
  </p:notesMasterIdLst>
  <p:sldIdLst>
    <p:sldId id="256" r:id="rId2"/>
    <p:sldId id="269" r:id="rId3"/>
    <p:sldId id="351" r:id="rId4"/>
    <p:sldId id="313" r:id="rId5"/>
    <p:sldId id="291" r:id="rId6"/>
    <p:sldId id="295" r:id="rId7"/>
    <p:sldId id="296" r:id="rId8"/>
    <p:sldId id="298" r:id="rId9"/>
    <p:sldId id="321" r:id="rId10"/>
    <p:sldId id="281" r:id="rId11"/>
    <p:sldId id="355" r:id="rId12"/>
    <p:sldId id="282" r:id="rId13"/>
    <p:sldId id="322" r:id="rId14"/>
    <p:sldId id="299" r:id="rId15"/>
    <p:sldId id="350" r:id="rId16"/>
    <p:sldId id="272" r:id="rId17"/>
    <p:sldId id="314" r:id="rId18"/>
    <p:sldId id="352" r:id="rId19"/>
    <p:sldId id="353" r:id="rId20"/>
    <p:sldId id="323" r:id="rId21"/>
    <p:sldId id="300" r:id="rId22"/>
    <p:sldId id="349" r:id="rId23"/>
    <p:sldId id="354" r:id="rId24"/>
    <p:sldId id="325" r:id="rId25"/>
    <p:sldId id="284" r:id="rId26"/>
    <p:sldId id="301" r:id="rId27"/>
    <p:sldId id="356" r:id="rId28"/>
    <p:sldId id="302" r:id="rId29"/>
    <p:sldId id="303" r:id="rId30"/>
    <p:sldId id="304" r:id="rId31"/>
    <p:sldId id="315" r:id="rId32"/>
    <p:sldId id="316" r:id="rId33"/>
    <p:sldId id="317" r:id="rId34"/>
    <p:sldId id="318" r:id="rId35"/>
    <p:sldId id="319" r:id="rId36"/>
    <p:sldId id="320" r:id="rId37"/>
    <p:sldId id="306" r:id="rId38"/>
    <p:sldId id="266" r:id="rId39"/>
    <p:sldId id="357" r:id="rId40"/>
    <p:sldId id="307" r:id="rId41"/>
    <p:sldId id="308" r:id="rId42"/>
    <p:sldId id="309" r:id="rId43"/>
    <p:sldId id="310" r:id="rId44"/>
    <p:sldId id="311" r:id="rId45"/>
    <p:sldId id="348" r:id="rId46"/>
    <p:sldId id="274" r:id="rId47"/>
    <p:sldId id="327" r:id="rId48"/>
    <p:sldId id="329" r:id="rId49"/>
    <p:sldId id="262" r:id="rId50"/>
    <p:sldId id="326" r:id="rId51"/>
    <p:sldId id="257" r:id="rId52"/>
    <p:sldId id="330" r:id="rId53"/>
    <p:sldId id="294" r:id="rId54"/>
    <p:sldId id="331" r:id="rId55"/>
    <p:sldId id="332" r:id="rId56"/>
    <p:sldId id="277" r:id="rId57"/>
    <p:sldId id="333" r:id="rId58"/>
    <p:sldId id="280" r:id="rId59"/>
    <p:sldId id="338" r:id="rId60"/>
    <p:sldId id="339" r:id="rId61"/>
    <p:sldId id="340" r:id="rId62"/>
    <p:sldId id="341" r:id="rId63"/>
    <p:sldId id="343" r:id="rId64"/>
    <p:sldId id="344" r:id="rId65"/>
    <p:sldId id="345" r:id="rId66"/>
    <p:sldId id="346" r:id="rId67"/>
    <p:sldId id="347" r:id="rId68"/>
    <p:sldId id="283" r:id="rId69"/>
    <p:sldId id="287" r:id="rId70"/>
    <p:sldId id="261" r:id="rId71"/>
    <p:sldId id="288" r:id="rId72"/>
    <p:sldId id="358" r:id="rId73"/>
    <p:sldId id="290" r:id="rId74"/>
    <p:sldId id="334" r:id="rId75"/>
    <p:sldId id="292" r:id="rId76"/>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10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265" autoAdjust="0"/>
    <p:restoredTop sz="94660"/>
  </p:normalViewPr>
  <p:slideViewPr>
    <p:cSldViewPr>
      <p:cViewPr varScale="1">
        <p:scale>
          <a:sx n="66" d="100"/>
          <a:sy n="66" d="100"/>
        </p:scale>
        <p:origin x="1164" y="2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slide" Target="slides/slide75.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viewProps" Target="viewProps.xml" /><Relationship Id="rId5" Type="http://schemas.openxmlformats.org/officeDocument/2006/relationships/slide" Target="slides/slide4.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presProps" Target="presProps.xml" /><Relationship Id="rId8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notesMaster" Target="notesMasters/notesMaster1.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theme" Target="theme/theme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3B6D47-1864-4599-8BFE-2FEFCA705ED6}" type="doc">
      <dgm:prSet loTypeId="urn:microsoft.com/office/officeart/2005/8/layout/vList5" loCatId="list" qsTypeId="urn:microsoft.com/office/officeart/2005/8/quickstyle/3d1" qsCatId="3D" csTypeId="urn:microsoft.com/office/officeart/2005/8/colors/colorful5" csCatId="colorful" phldr="1"/>
      <dgm:spPr/>
      <dgm:t>
        <a:bodyPr/>
        <a:lstStyle/>
        <a:p>
          <a:pPr rtl="1"/>
          <a:endParaRPr lang="ar-OM"/>
        </a:p>
      </dgm:t>
    </dgm:pt>
    <dgm:pt modelId="{82B4BA93-E091-4896-A817-58CC1A520E72}">
      <dgm:prSet phldrT="[نص]"/>
      <dgm:spPr/>
      <dgm:t>
        <a:bodyPr/>
        <a:lstStyle/>
        <a:p>
          <a:pPr rtl="1"/>
          <a:r>
            <a:rPr lang="ar-SA" dirty="0"/>
            <a:t>1</a:t>
          </a:r>
          <a:endParaRPr lang="ar-OM" dirty="0"/>
        </a:p>
      </dgm:t>
    </dgm:pt>
    <dgm:pt modelId="{3AA70C60-97E1-4D34-BAB9-57E6789FC601}" type="parTrans" cxnId="{8D5EEBD1-4EFF-4C57-BDF0-84E2AF3B9CC3}">
      <dgm:prSet/>
      <dgm:spPr/>
      <dgm:t>
        <a:bodyPr/>
        <a:lstStyle/>
        <a:p>
          <a:pPr rtl="1"/>
          <a:endParaRPr lang="ar-OM"/>
        </a:p>
      </dgm:t>
    </dgm:pt>
    <dgm:pt modelId="{C09E36F6-0718-47FD-B000-A2CA5877E3E5}" type="sibTrans" cxnId="{8D5EEBD1-4EFF-4C57-BDF0-84E2AF3B9CC3}">
      <dgm:prSet/>
      <dgm:spPr/>
      <dgm:t>
        <a:bodyPr/>
        <a:lstStyle/>
        <a:p>
          <a:pPr rtl="1"/>
          <a:endParaRPr lang="ar-OM"/>
        </a:p>
      </dgm:t>
    </dgm:pt>
    <dgm:pt modelId="{BEAE05E5-F26A-4E37-AE1F-E1F002DE5290}">
      <dgm:prSet phldrT="[نص]"/>
      <dgm:spPr/>
      <dgm:t>
        <a:bodyPr/>
        <a:lstStyle/>
        <a:p>
          <a:pPr rtl="1"/>
          <a:r>
            <a:rPr lang="ar-SA" b="1" dirty="0"/>
            <a:t>الحلقة الصباحية</a:t>
          </a:r>
          <a:endParaRPr lang="ar-OM" b="1" dirty="0"/>
        </a:p>
      </dgm:t>
    </dgm:pt>
    <dgm:pt modelId="{FDA43618-D11D-4319-83F7-B046E3956FD8}" type="parTrans" cxnId="{4B042B53-1635-4A98-9217-5BA7F6E1D483}">
      <dgm:prSet/>
      <dgm:spPr/>
      <dgm:t>
        <a:bodyPr/>
        <a:lstStyle/>
        <a:p>
          <a:pPr rtl="1"/>
          <a:endParaRPr lang="ar-OM"/>
        </a:p>
      </dgm:t>
    </dgm:pt>
    <dgm:pt modelId="{A17E2117-B5CC-4E0E-ADCD-698ABEBC834F}" type="sibTrans" cxnId="{4B042B53-1635-4A98-9217-5BA7F6E1D483}">
      <dgm:prSet/>
      <dgm:spPr/>
      <dgm:t>
        <a:bodyPr/>
        <a:lstStyle/>
        <a:p>
          <a:pPr rtl="1"/>
          <a:endParaRPr lang="ar-OM"/>
        </a:p>
      </dgm:t>
    </dgm:pt>
    <dgm:pt modelId="{F5A86097-4D14-4922-BDCD-8F6C06E11086}">
      <dgm:prSet phldrT="[نص]"/>
      <dgm:spPr/>
      <dgm:t>
        <a:bodyPr/>
        <a:lstStyle/>
        <a:p>
          <a:pPr rtl="1"/>
          <a:r>
            <a:rPr lang="ar-SA" dirty="0"/>
            <a:t>2</a:t>
          </a:r>
          <a:endParaRPr lang="ar-OM" dirty="0"/>
        </a:p>
      </dgm:t>
    </dgm:pt>
    <dgm:pt modelId="{54C91073-F718-4BDD-B1DC-20953AC1FBE0}" type="parTrans" cxnId="{B75B76A2-7125-41B1-9043-1A6C3341240D}">
      <dgm:prSet/>
      <dgm:spPr/>
      <dgm:t>
        <a:bodyPr/>
        <a:lstStyle/>
        <a:p>
          <a:pPr rtl="1"/>
          <a:endParaRPr lang="ar-OM"/>
        </a:p>
      </dgm:t>
    </dgm:pt>
    <dgm:pt modelId="{7E8F9EBD-BF98-403B-9C71-204932032032}" type="sibTrans" cxnId="{B75B76A2-7125-41B1-9043-1A6C3341240D}">
      <dgm:prSet/>
      <dgm:spPr/>
      <dgm:t>
        <a:bodyPr/>
        <a:lstStyle/>
        <a:p>
          <a:pPr rtl="1"/>
          <a:endParaRPr lang="ar-OM"/>
        </a:p>
      </dgm:t>
    </dgm:pt>
    <dgm:pt modelId="{ACFC96F3-802F-43EB-9C96-61B9C119A99D}">
      <dgm:prSet phldrT="[نص]"/>
      <dgm:spPr/>
      <dgm:t>
        <a:bodyPr/>
        <a:lstStyle/>
        <a:p>
          <a:pPr rtl="1"/>
          <a:r>
            <a:rPr lang="ar-SA" b="1" dirty="0"/>
            <a:t>الساحة الخارجية</a:t>
          </a:r>
          <a:endParaRPr lang="ar-OM" b="1" dirty="0"/>
        </a:p>
      </dgm:t>
    </dgm:pt>
    <dgm:pt modelId="{F9D40305-F19B-47CC-9278-A8059163908D}" type="parTrans" cxnId="{C73C62C4-6020-4489-98DF-2F5FEF46C014}">
      <dgm:prSet/>
      <dgm:spPr/>
      <dgm:t>
        <a:bodyPr/>
        <a:lstStyle/>
        <a:p>
          <a:pPr rtl="1"/>
          <a:endParaRPr lang="ar-OM"/>
        </a:p>
      </dgm:t>
    </dgm:pt>
    <dgm:pt modelId="{5824BBBD-BE07-4893-A630-79DF4E5A34F0}" type="sibTrans" cxnId="{C73C62C4-6020-4489-98DF-2F5FEF46C014}">
      <dgm:prSet/>
      <dgm:spPr/>
      <dgm:t>
        <a:bodyPr/>
        <a:lstStyle/>
        <a:p>
          <a:pPr rtl="1"/>
          <a:endParaRPr lang="ar-OM"/>
        </a:p>
      </dgm:t>
    </dgm:pt>
    <dgm:pt modelId="{09611021-B942-4974-A880-81F97A3628BE}">
      <dgm:prSet phldrT="[نص]"/>
      <dgm:spPr/>
      <dgm:t>
        <a:bodyPr/>
        <a:lstStyle/>
        <a:p>
          <a:pPr rtl="1"/>
          <a:r>
            <a:rPr lang="ar-SA" dirty="0"/>
            <a:t>3</a:t>
          </a:r>
          <a:endParaRPr lang="ar-OM" dirty="0"/>
        </a:p>
      </dgm:t>
    </dgm:pt>
    <dgm:pt modelId="{0C59F2A3-05C7-4B26-988B-C78428CF0E5F}" type="parTrans" cxnId="{3EFD9475-B6CD-41F5-BE0B-327524A8B9B7}">
      <dgm:prSet/>
      <dgm:spPr/>
      <dgm:t>
        <a:bodyPr/>
        <a:lstStyle/>
        <a:p>
          <a:pPr rtl="1"/>
          <a:endParaRPr lang="ar-OM"/>
        </a:p>
      </dgm:t>
    </dgm:pt>
    <dgm:pt modelId="{F48BBED9-3F77-4625-A819-98421330036D}" type="sibTrans" cxnId="{3EFD9475-B6CD-41F5-BE0B-327524A8B9B7}">
      <dgm:prSet/>
      <dgm:spPr/>
      <dgm:t>
        <a:bodyPr/>
        <a:lstStyle/>
        <a:p>
          <a:pPr rtl="1"/>
          <a:endParaRPr lang="ar-OM"/>
        </a:p>
      </dgm:t>
    </dgm:pt>
    <dgm:pt modelId="{EA4E8E75-5466-4040-9B80-5F170BBD0131}">
      <dgm:prSet phldrT="[نص]"/>
      <dgm:spPr/>
      <dgm:t>
        <a:bodyPr/>
        <a:lstStyle/>
        <a:p>
          <a:pPr rtl="1"/>
          <a:r>
            <a:rPr lang="ar-SA" b="1" dirty="0"/>
            <a:t>الوجبة</a:t>
          </a:r>
          <a:endParaRPr lang="ar-OM" b="1" dirty="0"/>
        </a:p>
      </dgm:t>
    </dgm:pt>
    <dgm:pt modelId="{93983FD8-857F-4E95-B9A0-F10C4788E2B3}" type="parTrans" cxnId="{159E78DA-6567-470D-B6C8-0630B9A1B89D}">
      <dgm:prSet/>
      <dgm:spPr/>
      <dgm:t>
        <a:bodyPr/>
        <a:lstStyle/>
        <a:p>
          <a:pPr rtl="1"/>
          <a:endParaRPr lang="ar-OM"/>
        </a:p>
      </dgm:t>
    </dgm:pt>
    <dgm:pt modelId="{5EEEF10D-ACAA-4FBA-B632-9E3CACE20DBE}" type="sibTrans" cxnId="{159E78DA-6567-470D-B6C8-0630B9A1B89D}">
      <dgm:prSet/>
      <dgm:spPr/>
      <dgm:t>
        <a:bodyPr/>
        <a:lstStyle/>
        <a:p>
          <a:pPr rtl="1"/>
          <a:endParaRPr lang="ar-OM"/>
        </a:p>
      </dgm:t>
    </dgm:pt>
    <dgm:pt modelId="{441616C3-0B3A-4BF6-919D-4CC3461132BF}" type="pres">
      <dgm:prSet presAssocID="{A83B6D47-1864-4599-8BFE-2FEFCA705ED6}" presName="Name0" presStyleCnt="0">
        <dgm:presLayoutVars>
          <dgm:dir/>
          <dgm:animLvl val="lvl"/>
          <dgm:resizeHandles val="exact"/>
        </dgm:presLayoutVars>
      </dgm:prSet>
      <dgm:spPr/>
    </dgm:pt>
    <dgm:pt modelId="{381CE35D-5390-4F7F-AC65-8486746531B8}" type="pres">
      <dgm:prSet presAssocID="{82B4BA93-E091-4896-A817-58CC1A520E72}" presName="linNode" presStyleCnt="0"/>
      <dgm:spPr/>
    </dgm:pt>
    <dgm:pt modelId="{90B84281-89A1-4B1E-AACE-57C41E009DCB}" type="pres">
      <dgm:prSet presAssocID="{82B4BA93-E091-4896-A817-58CC1A520E72}" presName="parentText" presStyleLbl="node1" presStyleIdx="0" presStyleCnt="3">
        <dgm:presLayoutVars>
          <dgm:chMax val="1"/>
          <dgm:bulletEnabled val="1"/>
        </dgm:presLayoutVars>
      </dgm:prSet>
      <dgm:spPr/>
    </dgm:pt>
    <dgm:pt modelId="{1DEE8A22-0433-41A7-933E-87DB4C6E1F38}" type="pres">
      <dgm:prSet presAssocID="{82B4BA93-E091-4896-A817-58CC1A520E72}" presName="descendantText" presStyleLbl="alignAccFollowNode1" presStyleIdx="0" presStyleCnt="3">
        <dgm:presLayoutVars>
          <dgm:bulletEnabled val="1"/>
        </dgm:presLayoutVars>
      </dgm:prSet>
      <dgm:spPr/>
    </dgm:pt>
    <dgm:pt modelId="{4BA59D05-AAF0-4E53-8123-4036CA2C7AFD}" type="pres">
      <dgm:prSet presAssocID="{C09E36F6-0718-47FD-B000-A2CA5877E3E5}" presName="sp" presStyleCnt="0"/>
      <dgm:spPr/>
    </dgm:pt>
    <dgm:pt modelId="{BBDB1C56-9586-4A41-990E-5F6634FEE932}" type="pres">
      <dgm:prSet presAssocID="{F5A86097-4D14-4922-BDCD-8F6C06E11086}" presName="linNode" presStyleCnt="0"/>
      <dgm:spPr/>
    </dgm:pt>
    <dgm:pt modelId="{F244E31A-CFC6-4F88-B0F9-8158DEC7C420}" type="pres">
      <dgm:prSet presAssocID="{F5A86097-4D14-4922-BDCD-8F6C06E11086}" presName="parentText" presStyleLbl="node1" presStyleIdx="1" presStyleCnt="3">
        <dgm:presLayoutVars>
          <dgm:chMax val="1"/>
          <dgm:bulletEnabled val="1"/>
        </dgm:presLayoutVars>
      </dgm:prSet>
      <dgm:spPr/>
    </dgm:pt>
    <dgm:pt modelId="{690AA8EF-28B6-429A-A8E2-ED4A5D6C62D3}" type="pres">
      <dgm:prSet presAssocID="{F5A86097-4D14-4922-BDCD-8F6C06E11086}" presName="descendantText" presStyleLbl="alignAccFollowNode1" presStyleIdx="1" presStyleCnt="3">
        <dgm:presLayoutVars>
          <dgm:bulletEnabled val="1"/>
        </dgm:presLayoutVars>
      </dgm:prSet>
      <dgm:spPr/>
    </dgm:pt>
    <dgm:pt modelId="{3D5FA93E-0535-494D-81F8-648BB7F579BF}" type="pres">
      <dgm:prSet presAssocID="{7E8F9EBD-BF98-403B-9C71-204932032032}" presName="sp" presStyleCnt="0"/>
      <dgm:spPr/>
    </dgm:pt>
    <dgm:pt modelId="{41064758-7F2A-494B-A729-2DABC83C25CE}" type="pres">
      <dgm:prSet presAssocID="{09611021-B942-4974-A880-81F97A3628BE}" presName="linNode" presStyleCnt="0"/>
      <dgm:spPr/>
    </dgm:pt>
    <dgm:pt modelId="{E688AA8B-7884-454F-99BA-A69C367C67EE}" type="pres">
      <dgm:prSet presAssocID="{09611021-B942-4974-A880-81F97A3628BE}" presName="parentText" presStyleLbl="node1" presStyleIdx="2" presStyleCnt="3">
        <dgm:presLayoutVars>
          <dgm:chMax val="1"/>
          <dgm:bulletEnabled val="1"/>
        </dgm:presLayoutVars>
      </dgm:prSet>
      <dgm:spPr/>
    </dgm:pt>
    <dgm:pt modelId="{F39A1BCC-49F5-467B-9D07-0DDE93BEE192}" type="pres">
      <dgm:prSet presAssocID="{09611021-B942-4974-A880-81F97A3628BE}" presName="descendantText" presStyleLbl="alignAccFollowNode1" presStyleIdx="2" presStyleCnt="3">
        <dgm:presLayoutVars>
          <dgm:bulletEnabled val="1"/>
        </dgm:presLayoutVars>
      </dgm:prSet>
      <dgm:spPr/>
    </dgm:pt>
  </dgm:ptLst>
  <dgm:cxnLst>
    <dgm:cxn modelId="{00A5A702-5207-401C-A695-5638FAA3DA08}" type="presOf" srcId="{ACFC96F3-802F-43EB-9C96-61B9C119A99D}" destId="{690AA8EF-28B6-429A-A8E2-ED4A5D6C62D3}" srcOrd="0" destOrd="0" presId="urn:microsoft.com/office/officeart/2005/8/layout/vList5"/>
    <dgm:cxn modelId="{4B042B53-1635-4A98-9217-5BA7F6E1D483}" srcId="{82B4BA93-E091-4896-A817-58CC1A520E72}" destId="{BEAE05E5-F26A-4E37-AE1F-E1F002DE5290}" srcOrd="0" destOrd="0" parTransId="{FDA43618-D11D-4319-83F7-B046E3956FD8}" sibTransId="{A17E2117-B5CC-4E0E-ADCD-698ABEBC834F}"/>
    <dgm:cxn modelId="{3EFD9475-B6CD-41F5-BE0B-327524A8B9B7}" srcId="{A83B6D47-1864-4599-8BFE-2FEFCA705ED6}" destId="{09611021-B942-4974-A880-81F97A3628BE}" srcOrd="2" destOrd="0" parTransId="{0C59F2A3-05C7-4B26-988B-C78428CF0E5F}" sibTransId="{F48BBED9-3F77-4625-A819-98421330036D}"/>
    <dgm:cxn modelId="{A65B04A1-9591-4E3D-A9C7-2346518704CF}" type="presOf" srcId="{BEAE05E5-F26A-4E37-AE1F-E1F002DE5290}" destId="{1DEE8A22-0433-41A7-933E-87DB4C6E1F38}" srcOrd="0" destOrd="0" presId="urn:microsoft.com/office/officeart/2005/8/layout/vList5"/>
    <dgm:cxn modelId="{B75B76A2-7125-41B1-9043-1A6C3341240D}" srcId="{A83B6D47-1864-4599-8BFE-2FEFCA705ED6}" destId="{F5A86097-4D14-4922-BDCD-8F6C06E11086}" srcOrd="1" destOrd="0" parTransId="{54C91073-F718-4BDD-B1DC-20953AC1FBE0}" sibTransId="{7E8F9EBD-BF98-403B-9C71-204932032032}"/>
    <dgm:cxn modelId="{2D8FE9A7-CFC9-41B7-AE9B-A34FE8C16FB9}" type="presOf" srcId="{A83B6D47-1864-4599-8BFE-2FEFCA705ED6}" destId="{441616C3-0B3A-4BF6-919D-4CC3461132BF}" srcOrd="0" destOrd="0" presId="urn:microsoft.com/office/officeart/2005/8/layout/vList5"/>
    <dgm:cxn modelId="{617662BA-D27E-4C9C-A8DB-D99BA90068F2}" type="presOf" srcId="{F5A86097-4D14-4922-BDCD-8F6C06E11086}" destId="{F244E31A-CFC6-4F88-B0F9-8158DEC7C420}" srcOrd="0" destOrd="0" presId="urn:microsoft.com/office/officeart/2005/8/layout/vList5"/>
    <dgm:cxn modelId="{C2E613C0-5DE9-40B3-8A2D-DC8245002FB8}" type="presOf" srcId="{09611021-B942-4974-A880-81F97A3628BE}" destId="{E688AA8B-7884-454F-99BA-A69C367C67EE}" srcOrd="0" destOrd="0" presId="urn:microsoft.com/office/officeart/2005/8/layout/vList5"/>
    <dgm:cxn modelId="{C73C62C4-6020-4489-98DF-2F5FEF46C014}" srcId="{F5A86097-4D14-4922-BDCD-8F6C06E11086}" destId="{ACFC96F3-802F-43EB-9C96-61B9C119A99D}" srcOrd="0" destOrd="0" parTransId="{F9D40305-F19B-47CC-9278-A8059163908D}" sibTransId="{5824BBBD-BE07-4893-A630-79DF4E5A34F0}"/>
    <dgm:cxn modelId="{8D5EEBD1-4EFF-4C57-BDF0-84E2AF3B9CC3}" srcId="{A83B6D47-1864-4599-8BFE-2FEFCA705ED6}" destId="{82B4BA93-E091-4896-A817-58CC1A520E72}" srcOrd="0" destOrd="0" parTransId="{3AA70C60-97E1-4D34-BAB9-57E6789FC601}" sibTransId="{C09E36F6-0718-47FD-B000-A2CA5877E3E5}"/>
    <dgm:cxn modelId="{8777A9D2-AE4F-4B20-A41C-6D1E0F9C906E}" type="presOf" srcId="{EA4E8E75-5466-4040-9B80-5F170BBD0131}" destId="{F39A1BCC-49F5-467B-9D07-0DDE93BEE192}" srcOrd="0" destOrd="0" presId="urn:microsoft.com/office/officeart/2005/8/layout/vList5"/>
    <dgm:cxn modelId="{159E78DA-6567-470D-B6C8-0630B9A1B89D}" srcId="{09611021-B942-4974-A880-81F97A3628BE}" destId="{EA4E8E75-5466-4040-9B80-5F170BBD0131}" srcOrd="0" destOrd="0" parTransId="{93983FD8-857F-4E95-B9A0-F10C4788E2B3}" sibTransId="{5EEEF10D-ACAA-4FBA-B632-9E3CACE20DBE}"/>
    <dgm:cxn modelId="{FA8BABDA-9C56-4A22-B5DE-EF3E36896879}" type="presOf" srcId="{82B4BA93-E091-4896-A817-58CC1A520E72}" destId="{90B84281-89A1-4B1E-AACE-57C41E009DCB}" srcOrd="0" destOrd="0" presId="urn:microsoft.com/office/officeart/2005/8/layout/vList5"/>
    <dgm:cxn modelId="{30BD6938-A54D-4FCA-BD6B-37CF65130D13}" type="presParOf" srcId="{441616C3-0B3A-4BF6-919D-4CC3461132BF}" destId="{381CE35D-5390-4F7F-AC65-8486746531B8}" srcOrd="0" destOrd="0" presId="urn:microsoft.com/office/officeart/2005/8/layout/vList5"/>
    <dgm:cxn modelId="{11E504D0-87C4-41BD-8F97-D6B112565111}" type="presParOf" srcId="{381CE35D-5390-4F7F-AC65-8486746531B8}" destId="{90B84281-89A1-4B1E-AACE-57C41E009DCB}" srcOrd="0" destOrd="0" presId="urn:microsoft.com/office/officeart/2005/8/layout/vList5"/>
    <dgm:cxn modelId="{92D50EE8-CFDA-4413-BE54-D711F585BF67}" type="presParOf" srcId="{381CE35D-5390-4F7F-AC65-8486746531B8}" destId="{1DEE8A22-0433-41A7-933E-87DB4C6E1F38}" srcOrd="1" destOrd="0" presId="urn:microsoft.com/office/officeart/2005/8/layout/vList5"/>
    <dgm:cxn modelId="{12E7F919-CEDD-4500-A64D-66E3AE0B3E5F}" type="presParOf" srcId="{441616C3-0B3A-4BF6-919D-4CC3461132BF}" destId="{4BA59D05-AAF0-4E53-8123-4036CA2C7AFD}" srcOrd="1" destOrd="0" presId="urn:microsoft.com/office/officeart/2005/8/layout/vList5"/>
    <dgm:cxn modelId="{73AAEFFC-EF86-4FF8-BDCB-8EA7610DEEBF}" type="presParOf" srcId="{441616C3-0B3A-4BF6-919D-4CC3461132BF}" destId="{BBDB1C56-9586-4A41-990E-5F6634FEE932}" srcOrd="2" destOrd="0" presId="urn:microsoft.com/office/officeart/2005/8/layout/vList5"/>
    <dgm:cxn modelId="{2A51ACD5-7D28-4134-AAFC-057FF36A9584}" type="presParOf" srcId="{BBDB1C56-9586-4A41-990E-5F6634FEE932}" destId="{F244E31A-CFC6-4F88-B0F9-8158DEC7C420}" srcOrd="0" destOrd="0" presId="urn:microsoft.com/office/officeart/2005/8/layout/vList5"/>
    <dgm:cxn modelId="{484F2B71-BBC9-4D5C-B4B5-ACD7236B924B}" type="presParOf" srcId="{BBDB1C56-9586-4A41-990E-5F6634FEE932}" destId="{690AA8EF-28B6-429A-A8E2-ED4A5D6C62D3}" srcOrd="1" destOrd="0" presId="urn:microsoft.com/office/officeart/2005/8/layout/vList5"/>
    <dgm:cxn modelId="{3BC28B56-65CC-418F-A064-8C115207B92B}" type="presParOf" srcId="{441616C3-0B3A-4BF6-919D-4CC3461132BF}" destId="{3D5FA93E-0535-494D-81F8-648BB7F579BF}" srcOrd="3" destOrd="0" presId="urn:microsoft.com/office/officeart/2005/8/layout/vList5"/>
    <dgm:cxn modelId="{27A988AB-1FCD-41DB-B57B-6429E9A0C6DF}" type="presParOf" srcId="{441616C3-0B3A-4BF6-919D-4CC3461132BF}" destId="{41064758-7F2A-494B-A729-2DABC83C25CE}" srcOrd="4" destOrd="0" presId="urn:microsoft.com/office/officeart/2005/8/layout/vList5"/>
    <dgm:cxn modelId="{D5DF9EEF-1C63-4DD7-B2B2-E2D737245367}" type="presParOf" srcId="{41064758-7F2A-494B-A729-2DABC83C25CE}" destId="{E688AA8B-7884-454F-99BA-A69C367C67EE}" srcOrd="0" destOrd="0" presId="urn:microsoft.com/office/officeart/2005/8/layout/vList5"/>
    <dgm:cxn modelId="{2ACC1DC3-19A7-4F76-A0DD-10AF1EF7F3A1}" type="presParOf" srcId="{41064758-7F2A-494B-A729-2DABC83C25CE}" destId="{F39A1BCC-49F5-467B-9D07-0DDE93BEE19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3B6D47-1864-4599-8BFE-2FEFCA705ED6}" type="doc">
      <dgm:prSet loTypeId="urn:microsoft.com/office/officeart/2005/8/layout/vList5" loCatId="list" qsTypeId="urn:microsoft.com/office/officeart/2005/8/quickstyle/3d1" qsCatId="3D" csTypeId="urn:microsoft.com/office/officeart/2005/8/colors/colorful1#1" csCatId="colorful" phldr="1"/>
      <dgm:spPr/>
      <dgm:t>
        <a:bodyPr/>
        <a:lstStyle/>
        <a:p>
          <a:pPr rtl="1"/>
          <a:endParaRPr lang="ar-OM"/>
        </a:p>
      </dgm:t>
    </dgm:pt>
    <dgm:pt modelId="{82B4BA93-E091-4896-A817-58CC1A520E72}">
      <dgm:prSet phldrT="[نص]"/>
      <dgm:spPr/>
      <dgm:t>
        <a:bodyPr/>
        <a:lstStyle/>
        <a:p>
          <a:pPr rtl="1"/>
          <a:r>
            <a:rPr lang="ar-SA" dirty="0"/>
            <a:t>4</a:t>
          </a:r>
          <a:endParaRPr lang="ar-OM" dirty="0"/>
        </a:p>
      </dgm:t>
    </dgm:pt>
    <dgm:pt modelId="{3AA70C60-97E1-4D34-BAB9-57E6789FC601}" type="parTrans" cxnId="{8D5EEBD1-4EFF-4C57-BDF0-84E2AF3B9CC3}">
      <dgm:prSet/>
      <dgm:spPr/>
      <dgm:t>
        <a:bodyPr/>
        <a:lstStyle/>
        <a:p>
          <a:pPr rtl="1"/>
          <a:endParaRPr lang="ar-OM"/>
        </a:p>
      </dgm:t>
    </dgm:pt>
    <dgm:pt modelId="{C09E36F6-0718-47FD-B000-A2CA5877E3E5}" type="sibTrans" cxnId="{8D5EEBD1-4EFF-4C57-BDF0-84E2AF3B9CC3}">
      <dgm:prSet/>
      <dgm:spPr/>
      <dgm:t>
        <a:bodyPr/>
        <a:lstStyle/>
        <a:p>
          <a:pPr rtl="1"/>
          <a:endParaRPr lang="ar-OM"/>
        </a:p>
      </dgm:t>
    </dgm:pt>
    <dgm:pt modelId="{BEAE05E5-F26A-4E37-AE1F-E1F002DE5290}">
      <dgm:prSet phldrT="[نص]" custT="1"/>
      <dgm:spPr/>
      <dgm:t>
        <a:bodyPr/>
        <a:lstStyle/>
        <a:p>
          <a:pPr rtl="1"/>
          <a:r>
            <a:rPr lang="ar-SA" sz="2800" b="1" dirty="0"/>
            <a:t>الأركان التعليمية</a:t>
          </a:r>
          <a:endParaRPr lang="ar-OM" sz="2800" b="1" dirty="0"/>
        </a:p>
      </dgm:t>
    </dgm:pt>
    <dgm:pt modelId="{FDA43618-D11D-4319-83F7-B046E3956FD8}" type="parTrans" cxnId="{4B042B53-1635-4A98-9217-5BA7F6E1D483}">
      <dgm:prSet/>
      <dgm:spPr/>
      <dgm:t>
        <a:bodyPr/>
        <a:lstStyle/>
        <a:p>
          <a:pPr rtl="1"/>
          <a:endParaRPr lang="ar-OM"/>
        </a:p>
      </dgm:t>
    </dgm:pt>
    <dgm:pt modelId="{A17E2117-B5CC-4E0E-ADCD-698ABEBC834F}" type="sibTrans" cxnId="{4B042B53-1635-4A98-9217-5BA7F6E1D483}">
      <dgm:prSet/>
      <dgm:spPr/>
      <dgm:t>
        <a:bodyPr/>
        <a:lstStyle/>
        <a:p>
          <a:pPr rtl="1"/>
          <a:endParaRPr lang="ar-OM"/>
        </a:p>
      </dgm:t>
    </dgm:pt>
    <dgm:pt modelId="{F5A86097-4D14-4922-BDCD-8F6C06E11086}">
      <dgm:prSet phldrT="[نص]"/>
      <dgm:spPr/>
      <dgm:t>
        <a:bodyPr/>
        <a:lstStyle/>
        <a:p>
          <a:pPr rtl="1"/>
          <a:r>
            <a:rPr lang="ar-SA" dirty="0"/>
            <a:t>5</a:t>
          </a:r>
          <a:endParaRPr lang="ar-OM" dirty="0"/>
        </a:p>
      </dgm:t>
    </dgm:pt>
    <dgm:pt modelId="{54C91073-F718-4BDD-B1DC-20953AC1FBE0}" type="parTrans" cxnId="{B75B76A2-7125-41B1-9043-1A6C3341240D}">
      <dgm:prSet/>
      <dgm:spPr/>
      <dgm:t>
        <a:bodyPr/>
        <a:lstStyle/>
        <a:p>
          <a:pPr rtl="1"/>
          <a:endParaRPr lang="ar-OM"/>
        </a:p>
      </dgm:t>
    </dgm:pt>
    <dgm:pt modelId="{7E8F9EBD-BF98-403B-9C71-204932032032}" type="sibTrans" cxnId="{B75B76A2-7125-41B1-9043-1A6C3341240D}">
      <dgm:prSet/>
      <dgm:spPr/>
      <dgm:t>
        <a:bodyPr/>
        <a:lstStyle/>
        <a:p>
          <a:pPr rtl="1"/>
          <a:endParaRPr lang="ar-OM"/>
        </a:p>
      </dgm:t>
    </dgm:pt>
    <dgm:pt modelId="{ACFC96F3-802F-43EB-9C96-61B9C119A99D}">
      <dgm:prSet phldrT="[نص]" custT="1"/>
      <dgm:spPr/>
      <dgm:t>
        <a:bodyPr/>
        <a:lstStyle/>
        <a:p>
          <a:pPr rtl="1"/>
          <a:r>
            <a:rPr lang="ar-SA" sz="2800" b="1" dirty="0"/>
            <a:t>اللقاء الأخير</a:t>
          </a:r>
          <a:endParaRPr lang="ar-OM" sz="2800" b="1" dirty="0"/>
        </a:p>
      </dgm:t>
    </dgm:pt>
    <dgm:pt modelId="{F9D40305-F19B-47CC-9278-A8059163908D}" type="parTrans" cxnId="{C73C62C4-6020-4489-98DF-2F5FEF46C014}">
      <dgm:prSet/>
      <dgm:spPr/>
      <dgm:t>
        <a:bodyPr/>
        <a:lstStyle/>
        <a:p>
          <a:pPr rtl="1"/>
          <a:endParaRPr lang="ar-OM"/>
        </a:p>
      </dgm:t>
    </dgm:pt>
    <dgm:pt modelId="{5824BBBD-BE07-4893-A630-79DF4E5A34F0}" type="sibTrans" cxnId="{C73C62C4-6020-4489-98DF-2F5FEF46C014}">
      <dgm:prSet/>
      <dgm:spPr/>
      <dgm:t>
        <a:bodyPr/>
        <a:lstStyle/>
        <a:p>
          <a:pPr rtl="1"/>
          <a:endParaRPr lang="ar-OM"/>
        </a:p>
      </dgm:t>
    </dgm:pt>
    <dgm:pt modelId="{441616C3-0B3A-4BF6-919D-4CC3461132BF}" type="pres">
      <dgm:prSet presAssocID="{A83B6D47-1864-4599-8BFE-2FEFCA705ED6}" presName="Name0" presStyleCnt="0">
        <dgm:presLayoutVars>
          <dgm:dir/>
          <dgm:animLvl val="lvl"/>
          <dgm:resizeHandles val="exact"/>
        </dgm:presLayoutVars>
      </dgm:prSet>
      <dgm:spPr/>
    </dgm:pt>
    <dgm:pt modelId="{381CE35D-5390-4F7F-AC65-8486746531B8}" type="pres">
      <dgm:prSet presAssocID="{82B4BA93-E091-4896-A817-58CC1A520E72}" presName="linNode" presStyleCnt="0"/>
      <dgm:spPr/>
    </dgm:pt>
    <dgm:pt modelId="{90B84281-89A1-4B1E-AACE-57C41E009DCB}" type="pres">
      <dgm:prSet presAssocID="{82B4BA93-E091-4896-A817-58CC1A520E72}" presName="parentText" presStyleLbl="node1" presStyleIdx="0" presStyleCnt="2">
        <dgm:presLayoutVars>
          <dgm:chMax val="1"/>
          <dgm:bulletEnabled val="1"/>
        </dgm:presLayoutVars>
      </dgm:prSet>
      <dgm:spPr/>
    </dgm:pt>
    <dgm:pt modelId="{1DEE8A22-0433-41A7-933E-87DB4C6E1F38}" type="pres">
      <dgm:prSet presAssocID="{82B4BA93-E091-4896-A817-58CC1A520E72}" presName="descendantText" presStyleLbl="alignAccFollowNode1" presStyleIdx="0" presStyleCnt="2">
        <dgm:presLayoutVars>
          <dgm:bulletEnabled val="1"/>
        </dgm:presLayoutVars>
      </dgm:prSet>
      <dgm:spPr/>
    </dgm:pt>
    <dgm:pt modelId="{4BA59D05-AAF0-4E53-8123-4036CA2C7AFD}" type="pres">
      <dgm:prSet presAssocID="{C09E36F6-0718-47FD-B000-A2CA5877E3E5}" presName="sp" presStyleCnt="0"/>
      <dgm:spPr/>
    </dgm:pt>
    <dgm:pt modelId="{BBDB1C56-9586-4A41-990E-5F6634FEE932}" type="pres">
      <dgm:prSet presAssocID="{F5A86097-4D14-4922-BDCD-8F6C06E11086}" presName="linNode" presStyleCnt="0"/>
      <dgm:spPr/>
    </dgm:pt>
    <dgm:pt modelId="{F244E31A-CFC6-4F88-B0F9-8158DEC7C420}" type="pres">
      <dgm:prSet presAssocID="{F5A86097-4D14-4922-BDCD-8F6C06E11086}" presName="parentText" presStyleLbl="node1" presStyleIdx="1" presStyleCnt="2">
        <dgm:presLayoutVars>
          <dgm:chMax val="1"/>
          <dgm:bulletEnabled val="1"/>
        </dgm:presLayoutVars>
      </dgm:prSet>
      <dgm:spPr/>
    </dgm:pt>
    <dgm:pt modelId="{690AA8EF-28B6-429A-A8E2-ED4A5D6C62D3}" type="pres">
      <dgm:prSet presAssocID="{F5A86097-4D14-4922-BDCD-8F6C06E11086}" presName="descendantText" presStyleLbl="alignAccFollowNode1" presStyleIdx="1" presStyleCnt="2">
        <dgm:presLayoutVars>
          <dgm:bulletEnabled val="1"/>
        </dgm:presLayoutVars>
      </dgm:prSet>
      <dgm:spPr/>
    </dgm:pt>
  </dgm:ptLst>
  <dgm:cxnLst>
    <dgm:cxn modelId="{89798216-8711-48C5-9991-44CA9A27FB9D}" type="presOf" srcId="{A83B6D47-1864-4599-8BFE-2FEFCA705ED6}" destId="{441616C3-0B3A-4BF6-919D-4CC3461132BF}" srcOrd="0" destOrd="0" presId="urn:microsoft.com/office/officeart/2005/8/layout/vList5"/>
    <dgm:cxn modelId="{7E83E321-3AE0-41AC-B0B8-D82F1E88D15F}" type="presOf" srcId="{ACFC96F3-802F-43EB-9C96-61B9C119A99D}" destId="{690AA8EF-28B6-429A-A8E2-ED4A5D6C62D3}" srcOrd="0" destOrd="0" presId="urn:microsoft.com/office/officeart/2005/8/layout/vList5"/>
    <dgm:cxn modelId="{015D5F23-A6CC-4BBD-B265-01DAE54273B8}" type="presOf" srcId="{F5A86097-4D14-4922-BDCD-8F6C06E11086}" destId="{F244E31A-CFC6-4F88-B0F9-8158DEC7C420}" srcOrd="0" destOrd="0" presId="urn:microsoft.com/office/officeart/2005/8/layout/vList5"/>
    <dgm:cxn modelId="{4B042B53-1635-4A98-9217-5BA7F6E1D483}" srcId="{82B4BA93-E091-4896-A817-58CC1A520E72}" destId="{BEAE05E5-F26A-4E37-AE1F-E1F002DE5290}" srcOrd="0" destOrd="0" parTransId="{FDA43618-D11D-4319-83F7-B046E3956FD8}" sibTransId="{A17E2117-B5CC-4E0E-ADCD-698ABEBC834F}"/>
    <dgm:cxn modelId="{23BA8B9C-05D8-4204-B435-002540A9A7B6}" type="presOf" srcId="{BEAE05E5-F26A-4E37-AE1F-E1F002DE5290}" destId="{1DEE8A22-0433-41A7-933E-87DB4C6E1F38}" srcOrd="0" destOrd="0" presId="urn:microsoft.com/office/officeart/2005/8/layout/vList5"/>
    <dgm:cxn modelId="{B75B76A2-7125-41B1-9043-1A6C3341240D}" srcId="{A83B6D47-1864-4599-8BFE-2FEFCA705ED6}" destId="{F5A86097-4D14-4922-BDCD-8F6C06E11086}" srcOrd="1" destOrd="0" parTransId="{54C91073-F718-4BDD-B1DC-20953AC1FBE0}" sibTransId="{7E8F9EBD-BF98-403B-9C71-204932032032}"/>
    <dgm:cxn modelId="{C73C62C4-6020-4489-98DF-2F5FEF46C014}" srcId="{F5A86097-4D14-4922-BDCD-8F6C06E11086}" destId="{ACFC96F3-802F-43EB-9C96-61B9C119A99D}" srcOrd="0" destOrd="0" parTransId="{F9D40305-F19B-47CC-9278-A8059163908D}" sibTransId="{5824BBBD-BE07-4893-A630-79DF4E5A34F0}"/>
    <dgm:cxn modelId="{A28DBFC6-5B59-4427-8D2A-275951A89C17}" type="presOf" srcId="{82B4BA93-E091-4896-A817-58CC1A520E72}" destId="{90B84281-89A1-4B1E-AACE-57C41E009DCB}" srcOrd="0" destOrd="0" presId="urn:microsoft.com/office/officeart/2005/8/layout/vList5"/>
    <dgm:cxn modelId="{8D5EEBD1-4EFF-4C57-BDF0-84E2AF3B9CC3}" srcId="{A83B6D47-1864-4599-8BFE-2FEFCA705ED6}" destId="{82B4BA93-E091-4896-A817-58CC1A520E72}" srcOrd="0" destOrd="0" parTransId="{3AA70C60-97E1-4D34-BAB9-57E6789FC601}" sibTransId="{C09E36F6-0718-47FD-B000-A2CA5877E3E5}"/>
    <dgm:cxn modelId="{87973785-8752-43D3-B141-6E811C7ACD59}" type="presParOf" srcId="{441616C3-0B3A-4BF6-919D-4CC3461132BF}" destId="{381CE35D-5390-4F7F-AC65-8486746531B8}" srcOrd="0" destOrd="0" presId="urn:microsoft.com/office/officeart/2005/8/layout/vList5"/>
    <dgm:cxn modelId="{5F1AC15F-6CCB-441B-811D-8188363AB27F}" type="presParOf" srcId="{381CE35D-5390-4F7F-AC65-8486746531B8}" destId="{90B84281-89A1-4B1E-AACE-57C41E009DCB}" srcOrd="0" destOrd="0" presId="urn:microsoft.com/office/officeart/2005/8/layout/vList5"/>
    <dgm:cxn modelId="{56C203A0-EBCD-4C9A-92FC-DFB8C42F0039}" type="presParOf" srcId="{381CE35D-5390-4F7F-AC65-8486746531B8}" destId="{1DEE8A22-0433-41A7-933E-87DB4C6E1F38}" srcOrd="1" destOrd="0" presId="urn:microsoft.com/office/officeart/2005/8/layout/vList5"/>
    <dgm:cxn modelId="{3B91F19C-23D8-4CBC-B071-0D151F9F5A10}" type="presParOf" srcId="{441616C3-0B3A-4BF6-919D-4CC3461132BF}" destId="{4BA59D05-AAF0-4E53-8123-4036CA2C7AFD}" srcOrd="1" destOrd="0" presId="urn:microsoft.com/office/officeart/2005/8/layout/vList5"/>
    <dgm:cxn modelId="{CB85DB97-53ED-4FBD-9ACB-902BD1CF4F55}" type="presParOf" srcId="{441616C3-0B3A-4BF6-919D-4CC3461132BF}" destId="{BBDB1C56-9586-4A41-990E-5F6634FEE932}" srcOrd="2" destOrd="0" presId="urn:microsoft.com/office/officeart/2005/8/layout/vList5"/>
    <dgm:cxn modelId="{7B309EF0-6576-4646-8A0C-8EE8A7DF4D1E}" type="presParOf" srcId="{BBDB1C56-9586-4A41-990E-5F6634FEE932}" destId="{F244E31A-CFC6-4F88-B0F9-8158DEC7C420}" srcOrd="0" destOrd="0" presId="urn:microsoft.com/office/officeart/2005/8/layout/vList5"/>
    <dgm:cxn modelId="{1897242B-4410-46BA-9346-DDCF029B0FCA}" type="presParOf" srcId="{BBDB1C56-9586-4A41-990E-5F6634FEE932}" destId="{690AA8EF-28B6-429A-A8E2-ED4A5D6C62D3}"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658323-90FB-4229-9FD4-50D23769B24F}" type="doc">
      <dgm:prSet loTypeId="urn:microsoft.com/office/officeart/2005/8/layout/bList2" loCatId="list" qsTypeId="urn:microsoft.com/office/officeart/2005/8/quickstyle/simple1" qsCatId="simple" csTypeId="urn:microsoft.com/office/officeart/2005/8/colors/accent1_4" csCatId="accent1" phldr="1"/>
      <dgm:spPr/>
    </dgm:pt>
    <dgm:pt modelId="{A5E214D7-B836-4762-BCEC-B5F219EBC550}">
      <dgm:prSet phldrT="[نص]"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4000" b="1" dirty="0">
              <a:effectLst>
                <a:glow rad="228600">
                  <a:schemeClr val="accent2">
                    <a:satMod val="175000"/>
                    <a:alpha val="40000"/>
                  </a:schemeClr>
                </a:glow>
              </a:effectLst>
            </a:rPr>
            <a:t>اليد المساعدة</a:t>
          </a:r>
        </a:p>
      </dgm:t>
    </dgm:pt>
    <dgm:pt modelId="{C65690AE-6515-47CE-A1EA-0AB75BCEC433}" type="parTrans" cxnId="{A6B1D9A7-FC1C-4B05-8B08-2BEAE7641A2D}">
      <dgm:prSet/>
      <dgm:spPr/>
      <dgm:t>
        <a:bodyPr/>
        <a:lstStyle/>
        <a:p>
          <a:pPr rtl="1"/>
          <a:endParaRPr lang="ar-OM"/>
        </a:p>
      </dgm:t>
    </dgm:pt>
    <dgm:pt modelId="{A561C30F-76AF-42F0-93C2-71FE66A0AAE9}" type="sibTrans" cxnId="{A6B1D9A7-FC1C-4B05-8B08-2BEAE7641A2D}">
      <dgm:prSet/>
      <dgm:spPr/>
      <dgm:t>
        <a:bodyPr/>
        <a:lstStyle/>
        <a:p>
          <a:pPr rtl="1"/>
          <a:endParaRPr lang="ar-OM"/>
        </a:p>
      </dgm:t>
    </dgm:pt>
    <dgm:pt modelId="{1462B65D-6D80-4A53-9023-CA27B484A8C3}">
      <dgm:prSet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b="1" dirty="0">
              <a:cs typeface="+mj-cs"/>
            </a:rPr>
            <a:t>هو مصطلح يطلق على الطفل الذي يساعد المعلمة </a:t>
          </a:r>
          <a:r>
            <a:rPr lang="ar-OM" sz="2800" b="1" dirty="0">
              <a:cs typeface="+mj-cs"/>
            </a:rPr>
            <a:t>طوال اليوم في غرفة التعلم</a:t>
          </a:r>
          <a:r>
            <a:rPr lang="ar-SA" sz="2800" b="1" dirty="0">
              <a:cs typeface="+mj-cs"/>
            </a:rPr>
            <a:t>.</a:t>
          </a:r>
          <a:endParaRPr lang="ar-OM" sz="2800" b="1" dirty="0">
            <a:cs typeface="+mj-cs"/>
          </a:endParaRPr>
        </a:p>
        <a:p>
          <a:pPr marL="285750" indent="0" algn="r" defTabSz="2889250" rtl="1">
            <a:lnSpc>
              <a:spcPct val="90000"/>
            </a:lnSpc>
            <a:spcBef>
              <a:spcPct val="0"/>
            </a:spcBef>
            <a:spcAft>
              <a:spcPct val="15000"/>
            </a:spcAft>
            <a:buNone/>
          </a:pPr>
          <a:endParaRPr lang="ar-OM" sz="3800" dirty="0"/>
        </a:p>
      </dgm:t>
    </dgm:pt>
    <dgm:pt modelId="{0B9EC2A6-D041-44A8-980D-F6F79134DF67}" type="parTrans" cxnId="{488CD872-B92E-4843-AD31-F471548AC4EA}">
      <dgm:prSet/>
      <dgm:spPr/>
      <dgm:t>
        <a:bodyPr/>
        <a:lstStyle/>
        <a:p>
          <a:pPr rtl="1"/>
          <a:endParaRPr lang="ar-OM"/>
        </a:p>
      </dgm:t>
    </dgm:pt>
    <dgm:pt modelId="{719E3A42-3AFA-4272-960C-B65E7D7B0A9E}" type="sibTrans" cxnId="{488CD872-B92E-4843-AD31-F471548AC4EA}">
      <dgm:prSet/>
      <dgm:spPr/>
      <dgm:t>
        <a:bodyPr/>
        <a:lstStyle/>
        <a:p>
          <a:pPr rtl="1"/>
          <a:endParaRPr lang="ar-OM"/>
        </a:p>
      </dgm:t>
    </dgm:pt>
    <dgm:pt modelId="{66528D49-0EAB-40F4-A91C-799F27950D4E}" type="pres">
      <dgm:prSet presAssocID="{46658323-90FB-4229-9FD4-50D23769B24F}" presName="diagram" presStyleCnt="0">
        <dgm:presLayoutVars>
          <dgm:dir/>
          <dgm:animLvl val="lvl"/>
          <dgm:resizeHandles val="exact"/>
        </dgm:presLayoutVars>
      </dgm:prSet>
      <dgm:spPr/>
    </dgm:pt>
    <dgm:pt modelId="{E9DAC8B9-5476-44A8-98C5-37127A310957}" type="pres">
      <dgm:prSet presAssocID="{A5E214D7-B836-4762-BCEC-B5F219EBC550}" presName="compNode" presStyleCnt="0"/>
      <dgm:spPr/>
    </dgm:pt>
    <dgm:pt modelId="{0D9D104F-A341-4D79-8AA8-1425E1229414}" type="pres">
      <dgm:prSet presAssocID="{A5E214D7-B836-4762-BCEC-B5F219EBC550}" presName="childRect" presStyleLbl="bgAcc1" presStyleIdx="0" presStyleCnt="1" custScaleX="157687">
        <dgm:presLayoutVars>
          <dgm:bulletEnabled val="1"/>
        </dgm:presLayoutVars>
      </dgm:prSet>
      <dgm:spPr/>
    </dgm:pt>
    <dgm:pt modelId="{C3A696E0-42AE-4A3A-8E32-9D42F3DBEBA7}" type="pres">
      <dgm:prSet presAssocID="{A5E214D7-B836-4762-BCEC-B5F219EBC550}" presName="parentText" presStyleLbl="node1" presStyleIdx="0" presStyleCnt="0">
        <dgm:presLayoutVars>
          <dgm:chMax val="0"/>
          <dgm:bulletEnabled val="1"/>
        </dgm:presLayoutVars>
      </dgm:prSet>
      <dgm:spPr/>
    </dgm:pt>
    <dgm:pt modelId="{0E0260E5-F034-420D-9CBB-FB4F76B09232}" type="pres">
      <dgm:prSet presAssocID="{A5E214D7-B836-4762-BCEC-B5F219EBC550}" presName="parentRect" presStyleLbl="alignNode1" presStyleIdx="0" presStyleCnt="1" custScaleX="160667" custScaleY="124742"/>
      <dgm:spPr/>
    </dgm:pt>
    <dgm:pt modelId="{2362F28E-180D-44DD-9DE8-38FB41DC1A12}" type="pres">
      <dgm:prSet presAssocID="{A5E214D7-B836-4762-BCEC-B5F219EBC550}" presName="adorn" presStyleLbl="fgAccFollowNode1" presStyleIdx="0" presStyleCnt="1" custLinFactNeighborX="44833" custLinFactNeighborY="-17307"/>
      <dgm:spPr/>
    </dgm:pt>
  </dgm:ptLst>
  <dgm:cxnLst>
    <dgm:cxn modelId="{8478A235-1A26-45B6-B7E7-87E07243D396}" type="presOf" srcId="{A5E214D7-B836-4762-BCEC-B5F219EBC550}" destId="{C3A696E0-42AE-4A3A-8E32-9D42F3DBEBA7}" srcOrd="0" destOrd="0" presId="urn:microsoft.com/office/officeart/2005/8/layout/bList2"/>
    <dgm:cxn modelId="{488CD872-B92E-4843-AD31-F471548AC4EA}" srcId="{A5E214D7-B836-4762-BCEC-B5F219EBC550}" destId="{1462B65D-6D80-4A53-9023-CA27B484A8C3}" srcOrd="0" destOrd="0" parTransId="{0B9EC2A6-D041-44A8-980D-F6F79134DF67}" sibTransId="{719E3A42-3AFA-4272-960C-B65E7D7B0A9E}"/>
    <dgm:cxn modelId="{65E63C73-EF73-488D-9F79-6194AE294D04}" type="presOf" srcId="{46658323-90FB-4229-9FD4-50D23769B24F}" destId="{66528D49-0EAB-40F4-A91C-799F27950D4E}" srcOrd="0" destOrd="0" presId="urn:microsoft.com/office/officeart/2005/8/layout/bList2"/>
    <dgm:cxn modelId="{86C36680-3409-45DA-B2EF-62DEACDC9291}" type="presOf" srcId="{A5E214D7-B836-4762-BCEC-B5F219EBC550}" destId="{0E0260E5-F034-420D-9CBB-FB4F76B09232}" srcOrd="1" destOrd="0" presId="urn:microsoft.com/office/officeart/2005/8/layout/bList2"/>
    <dgm:cxn modelId="{A6B1D9A7-FC1C-4B05-8B08-2BEAE7641A2D}" srcId="{46658323-90FB-4229-9FD4-50D23769B24F}" destId="{A5E214D7-B836-4762-BCEC-B5F219EBC550}" srcOrd="0" destOrd="0" parTransId="{C65690AE-6515-47CE-A1EA-0AB75BCEC433}" sibTransId="{A561C30F-76AF-42F0-93C2-71FE66A0AAE9}"/>
    <dgm:cxn modelId="{28360CAF-8E0A-4AD3-8D59-A57DF9E5DE6D}" type="presOf" srcId="{1462B65D-6D80-4A53-9023-CA27B484A8C3}" destId="{0D9D104F-A341-4D79-8AA8-1425E1229414}" srcOrd="0" destOrd="0" presId="urn:microsoft.com/office/officeart/2005/8/layout/bList2"/>
    <dgm:cxn modelId="{4F135305-C572-48C4-80A0-A341DDE7BC75}" type="presParOf" srcId="{66528D49-0EAB-40F4-A91C-799F27950D4E}" destId="{E9DAC8B9-5476-44A8-98C5-37127A310957}" srcOrd="0" destOrd="0" presId="urn:microsoft.com/office/officeart/2005/8/layout/bList2"/>
    <dgm:cxn modelId="{FA9B6766-370D-47B6-A42E-B34E9A2CF7D5}" type="presParOf" srcId="{E9DAC8B9-5476-44A8-98C5-37127A310957}" destId="{0D9D104F-A341-4D79-8AA8-1425E1229414}" srcOrd="0" destOrd="0" presId="urn:microsoft.com/office/officeart/2005/8/layout/bList2"/>
    <dgm:cxn modelId="{7ED14E77-CF51-4BE7-8BD1-E192EE65F20B}" type="presParOf" srcId="{E9DAC8B9-5476-44A8-98C5-37127A310957}" destId="{C3A696E0-42AE-4A3A-8E32-9D42F3DBEBA7}" srcOrd="1" destOrd="0" presId="urn:microsoft.com/office/officeart/2005/8/layout/bList2"/>
    <dgm:cxn modelId="{DA62D9E6-4790-49A0-B683-8F8EC3C6E1EB}" type="presParOf" srcId="{E9DAC8B9-5476-44A8-98C5-37127A310957}" destId="{0E0260E5-F034-420D-9CBB-FB4F76B09232}" srcOrd="2" destOrd="0" presId="urn:microsoft.com/office/officeart/2005/8/layout/bList2"/>
    <dgm:cxn modelId="{3F962F67-CBDB-4C52-B899-B35E6C530761}" type="presParOf" srcId="{E9DAC8B9-5476-44A8-98C5-37127A310957}" destId="{2362F28E-180D-44DD-9DE8-38FB41DC1A12}"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8F62F1-077B-4858-9D3B-72190CD9FB67}" type="doc">
      <dgm:prSet loTypeId="urn:microsoft.com/office/officeart/2005/8/layout/vList5" loCatId="list" qsTypeId="urn:microsoft.com/office/officeart/2005/8/quickstyle/simple1" qsCatId="simple" csTypeId="urn:microsoft.com/office/officeart/2005/8/colors/colorful5" csCatId="colorful" phldr="1"/>
      <dgm:spPr/>
      <dgm:t>
        <a:bodyPr/>
        <a:lstStyle/>
        <a:p>
          <a:pPr rtl="1"/>
          <a:endParaRPr lang="ar-OM"/>
        </a:p>
      </dgm:t>
    </dgm:pt>
    <dgm:pt modelId="{85490152-5ABF-44E6-AC8A-1585F223ED2F}">
      <dgm:prSet phldrT="[نص]" custT="1"/>
      <dgm:spPr/>
      <dgm:t>
        <a:bodyPr/>
        <a:lstStyle/>
        <a:p>
          <a:pPr rtl="1"/>
          <a:r>
            <a:rPr lang="ar-OM" sz="2400" b="0" i="0" dirty="0">
              <a:cs typeface="Akhbar MT" pitchFamily="2" charset="-78"/>
            </a:rPr>
            <a:t>هي وسيلة بصرية تساعد في حصر اعداد الأطفال الحاضرين والغائبين.</a:t>
          </a:r>
          <a:endParaRPr lang="ar-OM" sz="2400" dirty="0">
            <a:cs typeface="Akhbar MT" pitchFamily="2" charset="-78"/>
          </a:endParaRPr>
        </a:p>
      </dgm:t>
    </dgm:pt>
    <dgm:pt modelId="{8316E092-D98C-4FE9-9AAF-DC192DFDF630}" type="parTrans" cxnId="{3E13C71F-2979-4AA8-8A67-AFB67312D3DA}">
      <dgm:prSet/>
      <dgm:spPr/>
      <dgm:t>
        <a:bodyPr/>
        <a:lstStyle/>
        <a:p>
          <a:pPr rtl="1"/>
          <a:endParaRPr lang="ar-OM"/>
        </a:p>
      </dgm:t>
    </dgm:pt>
    <dgm:pt modelId="{C0E673AA-E3B7-4917-A73A-F334F2A397E2}" type="sibTrans" cxnId="{3E13C71F-2979-4AA8-8A67-AFB67312D3DA}">
      <dgm:prSet/>
      <dgm:spPr/>
      <dgm:t>
        <a:bodyPr/>
        <a:lstStyle/>
        <a:p>
          <a:pPr rtl="1"/>
          <a:endParaRPr lang="ar-OM"/>
        </a:p>
      </dgm:t>
    </dgm:pt>
    <dgm:pt modelId="{EC5FCB5F-294B-4B3E-AE92-B144EE8F945A}">
      <dgm:prSet phldrT="[نص]"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OM" sz="1800" b="1" dirty="0">
              <a:effectLst>
                <a:glow rad="228600">
                  <a:schemeClr val="accent2">
                    <a:satMod val="175000"/>
                    <a:alpha val="40000"/>
                  </a:schemeClr>
                </a:glow>
              </a:effectLst>
            </a:rPr>
            <a:t>لوحة الحضور والغياب</a:t>
          </a:r>
        </a:p>
      </dgm:t>
    </dgm:pt>
    <dgm:pt modelId="{7E412EEE-D71C-4164-9E7D-D09239B1A7AE}" type="sibTrans" cxnId="{B52E4851-0F93-4884-9D71-5114545DA636}">
      <dgm:prSet/>
      <dgm:spPr/>
      <dgm:t>
        <a:bodyPr/>
        <a:lstStyle/>
        <a:p>
          <a:pPr rtl="1"/>
          <a:endParaRPr lang="ar-OM"/>
        </a:p>
      </dgm:t>
    </dgm:pt>
    <dgm:pt modelId="{436575DC-4BC4-4490-B07F-D684CFE2EA3D}" type="parTrans" cxnId="{B52E4851-0F93-4884-9D71-5114545DA636}">
      <dgm:prSet/>
      <dgm:spPr/>
      <dgm:t>
        <a:bodyPr/>
        <a:lstStyle/>
        <a:p>
          <a:pPr rtl="1"/>
          <a:endParaRPr lang="ar-OM"/>
        </a:p>
      </dgm:t>
    </dgm:pt>
    <dgm:pt modelId="{4ED949CD-DD2F-483F-AB5A-1AA2A296EFE9}" type="pres">
      <dgm:prSet presAssocID="{3C8F62F1-077B-4858-9D3B-72190CD9FB67}" presName="Name0" presStyleCnt="0">
        <dgm:presLayoutVars>
          <dgm:dir/>
          <dgm:animLvl val="lvl"/>
          <dgm:resizeHandles val="exact"/>
        </dgm:presLayoutVars>
      </dgm:prSet>
      <dgm:spPr/>
    </dgm:pt>
    <dgm:pt modelId="{FB6C519F-7CCE-48D3-A22A-BD4422960988}" type="pres">
      <dgm:prSet presAssocID="{EC5FCB5F-294B-4B3E-AE92-B144EE8F945A}" presName="linNode" presStyleCnt="0"/>
      <dgm:spPr/>
    </dgm:pt>
    <dgm:pt modelId="{B1959518-9094-449F-8FDA-859AE77D6C64}" type="pres">
      <dgm:prSet presAssocID="{EC5FCB5F-294B-4B3E-AE92-B144EE8F945A}" presName="parentText" presStyleLbl="node1" presStyleIdx="0" presStyleCnt="1" custScaleX="70940" custScaleY="100098" custLinFactNeighborX="-9544" custLinFactNeighborY="-49">
        <dgm:presLayoutVars>
          <dgm:chMax val="1"/>
          <dgm:bulletEnabled val="1"/>
        </dgm:presLayoutVars>
      </dgm:prSet>
      <dgm:spPr/>
    </dgm:pt>
    <dgm:pt modelId="{B18F1566-8E6B-4CB9-9223-8F953A0E740C}" type="pres">
      <dgm:prSet presAssocID="{EC5FCB5F-294B-4B3E-AE92-B144EE8F945A}" presName="descendantText" presStyleLbl="alignAccFollowNode1" presStyleIdx="0" presStyleCnt="1" custScaleX="117693" custScaleY="125122" custLinFactX="93840" custLinFactNeighborX="100000" custLinFactNeighborY="76580">
        <dgm:presLayoutVars>
          <dgm:bulletEnabled val="1"/>
        </dgm:presLayoutVars>
      </dgm:prSet>
      <dgm:spPr/>
    </dgm:pt>
  </dgm:ptLst>
  <dgm:cxnLst>
    <dgm:cxn modelId="{70545E07-4EC8-458A-BC2D-56C724356402}" type="presOf" srcId="{85490152-5ABF-44E6-AC8A-1585F223ED2F}" destId="{B18F1566-8E6B-4CB9-9223-8F953A0E740C}" srcOrd="0" destOrd="0" presId="urn:microsoft.com/office/officeart/2005/8/layout/vList5"/>
    <dgm:cxn modelId="{3E13C71F-2979-4AA8-8A67-AFB67312D3DA}" srcId="{EC5FCB5F-294B-4B3E-AE92-B144EE8F945A}" destId="{85490152-5ABF-44E6-AC8A-1585F223ED2F}" srcOrd="0" destOrd="0" parTransId="{8316E092-D98C-4FE9-9AAF-DC192DFDF630}" sibTransId="{C0E673AA-E3B7-4917-A73A-F334F2A397E2}"/>
    <dgm:cxn modelId="{DCBF1D27-17E2-44A7-9730-20C2B26EF2FB}" type="presOf" srcId="{3C8F62F1-077B-4858-9D3B-72190CD9FB67}" destId="{4ED949CD-DD2F-483F-AB5A-1AA2A296EFE9}" srcOrd="0" destOrd="0" presId="urn:microsoft.com/office/officeart/2005/8/layout/vList5"/>
    <dgm:cxn modelId="{B52E4851-0F93-4884-9D71-5114545DA636}" srcId="{3C8F62F1-077B-4858-9D3B-72190CD9FB67}" destId="{EC5FCB5F-294B-4B3E-AE92-B144EE8F945A}" srcOrd="0" destOrd="0" parTransId="{436575DC-4BC4-4490-B07F-D684CFE2EA3D}" sibTransId="{7E412EEE-D71C-4164-9E7D-D09239B1A7AE}"/>
    <dgm:cxn modelId="{F98E9789-DB93-4EE2-A3FB-8C8A8C9A8AE2}" type="presOf" srcId="{EC5FCB5F-294B-4B3E-AE92-B144EE8F945A}" destId="{B1959518-9094-449F-8FDA-859AE77D6C64}" srcOrd="0" destOrd="0" presId="urn:microsoft.com/office/officeart/2005/8/layout/vList5"/>
    <dgm:cxn modelId="{6D7A0817-6AFC-43F9-B1E8-2F567989EEF4}" type="presParOf" srcId="{4ED949CD-DD2F-483F-AB5A-1AA2A296EFE9}" destId="{FB6C519F-7CCE-48D3-A22A-BD4422960988}" srcOrd="0" destOrd="0" presId="urn:microsoft.com/office/officeart/2005/8/layout/vList5"/>
    <dgm:cxn modelId="{59E7E81B-493C-4EDE-A6D7-E7EF00CB1D09}" type="presParOf" srcId="{FB6C519F-7CCE-48D3-A22A-BD4422960988}" destId="{B1959518-9094-449F-8FDA-859AE77D6C64}" srcOrd="0" destOrd="0" presId="urn:microsoft.com/office/officeart/2005/8/layout/vList5"/>
    <dgm:cxn modelId="{980CD89A-1E02-4307-8006-186B097E6012}" type="presParOf" srcId="{FB6C519F-7CCE-48D3-A22A-BD4422960988}" destId="{B18F1566-8E6B-4CB9-9223-8F953A0E740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8F62F1-077B-4858-9D3B-72190CD9FB67}" type="doc">
      <dgm:prSet loTypeId="urn:microsoft.com/office/officeart/2005/8/layout/vList5" loCatId="list" qsTypeId="urn:microsoft.com/office/officeart/2005/8/quickstyle/simple1" qsCatId="simple" csTypeId="urn:microsoft.com/office/officeart/2005/8/colors/colorful5" csCatId="colorful" phldr="1"/>
      <dgm:spPr/>
      <dgm:t>
        <a:bodyPr/>
        <a:lstStyle/>
        <a:p>
          <a:pPr rtl="1"/>
          <a:endParaRPr lang="ar-OM"/>
        </a:p>
      </dgm:t>
    </dgm:pt>
    <dgm:pt modelId="{85490152-5ABF-44E6-AC8A-1585F223ED2F}">
      <dgm:prSet phldrT="[نص]" custT="1"/>
      <dgm:spPr/>
      <dgm:t>
        <a:bodyPr/>
        <a:lstStyle/>
        <a:p>
          <a:pPr rtl="1"/>
          <a:r>
            <a:rPr lang="ar-OM" sz="2400" b="0" i="0" dirty="0">
              <a:cs typeface="Akhbar MT" pitchFamily="2" charset="-78"/>
            </a:rPr>
            <a:t>هي وسيلة بصرية تساعد في حصر اعداد الأطفال الحاضرين والغائبين.</a:t>
          </a:r>
          <a:endParaRPr lang="ar-OM" sz="2400" dirty="0">
            <a:cs typeface="Akhbar MT" pitchFamily="2" charset="-78"/>
          </a:endParaRPr>
        </a:p>
      </dgm:t>
    </dgm:pt>
    <dgm:pt modelId="{8316E092-D98C-4FE9-9AAF-DC192DFDF630}" type="parTrans" cxnId="{3E13C71F-2979-4AA8-8A67-AFB67312D3DA}">
      <dgm:prSet/>
      <dgm:spPr/>
      <dgm:t>
        <a:bodyPr/>
        <a:lstStyle/>
        <a:p>
          <a:pPr rtl="1"/>
          <a:endParaRPr lang="ar-OM"/>
        </a:p>
      </dgm:t>
    </dgm:pt>
    <dgm:pt modelId="{C0E673AA-E3B7-4917-A73A-F334F2A397E2}" type="sibTrans" cxnId="{3E13C71F-2979-4AA8-8A67-AFB67312D3DA}">
      <dgm:prSet/>
      <dgm:spPr/>
      <dgm:t>
        <a:bodyPr/>
        <a:lstStyle/>
        <a:p>
          <a:pPr rtl="1"/>
          <a:endParaRPr lang="ar-OM"/>
        </a:p>
      </dgm:t>
    </dgm:pt>
    <dgm:pt modelId="{EC5FCB5F-294B-4B3E-AE92-B144EE8F945A}">
      <dgm:prSet phldrT="[نص]"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OM" sz="1800" b="1" dirty="0">
              <a:effectLst>
                <a:glow rad="228600">
                  <a:schemeClr val="accent2">
                    <a:satMod val="175000"/>
                    <a:alpha val="40000"/>
                  </a:schemeClr>
                </a:glow>
              </a:effectLst>
            </a:rPr>
            <a:t>لوحة الحضور والغياب</a:t>
          </a:r>
        </a:p>
      </dgm:t>
    </dgm:pt>
    <dgm:pt modelId="{7E412EEE-D71C-4164-9E7D-D09239B1A7AE}" type="sibTrans" cxnId="{B52E4851-0F93-4884-9D71-5114545DA636}">
      <dgm:prSet/>
      <dgm:spPr/>
      <dgm:t>
        <a:bodyPr/>
        <a:lstStyle/>
        <a:p>
          <a:pPr rtl="1"/>
          <a:endParaRPr lang="ar-OM"/>
        </a:p>
      </dgm:t>
    </dgm:pt>
    <dgm:pt modelId="{436575DC-4BC4-4490-B07F-D684CFE2EA3D}" type="parTrans" cxnId="{B52E4851-0F93-4884-9D71-5114545DA636}">
      <dgm:prSet/>
      <dgm:spPr/>
      <dgm:t>
        <a:bodyPr/>
        <a:lstStyle/>
        <a:p>
          <a:pPr rtl="1"/>
          <a:endParaRPr lang="ar-OM"/>
        </a:p>
      </dgm:t>
    </dgm:pt>
    <dgm:pt modelId="{4ED949CD-DD2F-483F-AB5A-1AA2A296EFE9}" type="pres">
      <dgm:prSet presAssocID="{3C8F62F1-077B-4858-9D3B-72190CD9FB67}" presName="Name0" presStyleCnt="0">
        <dgm:presLayoutVars>
          <dgm:dir/>
          <dgm:animLvl val="lvl"/>
          <dgm:resizeHandles val="exact"/>
        </dgm:presLayoutVars>
      </dgm:prSet>
      <dgm:spPr/>
    </dgm:pt>
    <dgm:pt modelId="{FB6C519F-7CCE-48D3-A22A-BD4422960988}" type="pres">
      <dgm:prSet presAssocID="{EC5FCB5F-294B-4B3E-AE92-B144EE8F945A}" presName="linNode" presStyleCnt="0"/>
      <dgm:spPr/>
    </dgm:pt>
    <dgm:pt modelId="{B1959518-9094-449F-8FDA-859AE77D6C64}" type="pres">
      <dgm:prSet presAssocID="{EC5FCB5F-294B-4B3E-AE92-B144EE8F945A}" presName="parentText" presStyleLbl="node1" presStyleIdx="0" presStyleCnt="1" custScaleX="70940" custScaleY="100098" custLinFactNeighborX="-9544" custLinFactNeighborY="-49">
        <dgm:presLayoutVars>
          <dgm:chMax val="1"/>
          <dgm:bulletEnabled val="1"/>
        </dgm:presLayoutVars>
      </dgm:prSet>
      <dgm:spPr/>
    </dgm:pt>
    <dgm:pt modelId="{B18F1566-8E6B-4CB9-9223-8F953A0E740C}" type="pres">
      <dgm:prSet presAssocID="{EC5FCB5F-294B-4B3E-AE92-B144EE8F945A}" presName="descendantText" presStyleLbl="alignAccFollowNode1" presStyleIdx="0" presStyleCnt="1" custScaleX="117693" custScaleY="125122" custLinFactNeighborX="-3027" custLinFactNeighborY="-14519">
        <dgm:presLayoutVars>
          <dgm:bulletEnabled val="1"/>
        </dgm:presLayoutVars>
      </dgm:prSet>
      <dgm:spPr/>
    </dgm:pt>
  </dgm:ptLst>
  <dgm:cxnLst>
    <dgm:cxn modelId="{70545E07-4EC8-458A-BC2D-56C724356402}" type="presOf" srcId="{85490152-5ABF-44E6-AC8A-1585F223ED2F}" destId="{B18F1566-8E6B-4CB9-9223-8F953A0E740C}" srcOrd="0" destOrd="0" presId="urn:microsoft.com/office/officeart/2005/8/layout/vList5"/>
    <dgm:cxn modelId="{3E13C71F-2979-4AA8-8A67-AFB67312D3DA}" srcId="{EC5FCB5F-294B-4B3E-AE92-B144EE8F945A}" destId="{85490152-5ABF-44E6-AC8A-1585F223ED2F}" srcOrd="0" destOrd="0" parTransId="{8316E092-D98C-4FE9-9AAF-DC192DFDF630}" sibTransId="{C0E673AA-E3B7-4917-A73A-F334F2A397E2}"/>
    <dgm:cxn modelId="{DCBF1D27-17E2-44A7-9730-20C2B26EF2FB}" type="presOf" srcId="{3C8F62F1-077B-4858-9D3B-72190CD9FB67}" destId="{4ED949CD-DD2F-483F-AB5A-1AA2A296EFE9}" srcOrd="0" destOrd="0" presId="urn:microsoft.com/office/officeart/2005/8/layout/vList5"/>
    <dgm:cxn modelId="{B52E4851-0F93-4884-9D71-5114545DA636}" srcId="{3C8F62F1-077B-4858-9D3B-72190CD9FB67}" destId="{EC5FCB5F-294B-4B3E-AE92-B144EE8F945A}" srcOrd="0" destOrd="0" parTransId="{436575DC-4BC4-4490-B07F-D684CFE2EA3D}" sibTransId="{7E412EEE-D71C-4164-9E7D-D09239B1A7AE}"/>
    <dgm:cxn modelId="{F98E9789-DB93-4EE2-A3FB-8C8A8C9A8AE2}" type="presOf" srcId="{EC5FCB5F-294B-4B3E-AE92-B144EE8F945A}" destId="{B1959518-9094-449F-8FDA-859AE77D6C64}" srcOrd="0" destOrd="0" presId="urn:microsoft.com/office/officeart/2005/8/layout/vList5"/>
    <dgm:cxn modelId="{6D7A0817-6AFC-43F9-B1E8-2F567989EEF4}" type="presParOf" srcId="{4ED949CD-DD2F-483F-AB5A-1AA2A296EFE9}" destId="{FB6C519F-7CCE-48D3-A22A-BD4422960988}" srcOrd="0" destOrd="0" presId="urn:microsoft.com/office/officeart/2005/8/layout/vList5"/>
    <dgm:cxn modelId="{59E7E81B-493C-4EDE-A6D7-E7EF00CB1D09}" type="presParOf" srcId="{FB6C519F-7CCE-48D3-A22A-BD4422960988}" destId="{B1959518-9094-449F-8FDA-859AE77D6C64}" srcOrd="0" destOrd="0" presId="urn:microsoft.com/office/officeart/2005/8/layout/vList5"/>
    <dgm:cxn modelId="{980CD89A-1E02-4307-8006-186B097E6012}" type="presParOf" srcId="{FB6C519F-7CCE-48D3-A22A-BD4422960988}" destId="{B18F1566-8E6B-4CB9-9223-8F953A0E740C}" srcOrd="1" destOrd="0" presId="urn:microsoft.com/office/officeart/2005/8/layout/vList5"/>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8F62F1-077B-4858-9D3B-72190CD9FB67}" type="doc">
      <dgm:prSet loTypeId="urn:microsoft.com/office/officeart/2005/8/layout/vList5" loCatId="list" qsTypeId="urn:microsoft.com/office/officeart/2005/8/quickstyle/simple1" qsCatId="simple" csTypeId="urn:microsoft.com/office/officeart/2005/8/colors/colorful5" csCatId="colorful" phldr="1"/>
      <dgm:spPr/>
      <dgm:t>
        <a:bodyPr/>
        <a:lstStyle/>
        <a:p>
          <a:pPr rtl="1"/>
          <a:endParaRPr lang="ar-OM"/>
        </a:p>
      </dgm:t>
    </dgm:pt>
    <dgm:pt modelId="{EC5FCB5F-294B-4B3E-AE92-B144EE8F945A}">
      <dgm:prSet phldrT="[نص]"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OM" sz="4000" b="1" dirty="0">
            <a:effectLst>
              <a:glow rad="228600">
                <a:schemeClr val="accent2">
                  <a:satMod val="175000"/>
                  <a:alpha val="40000"/>
                </a:schemeClr>
              </a:glow>
            </a:effectLst>
          </a:endParaRPr>
        </a:p>
      </dgm:t>
    </dgm:pt>
    <dgm:pt modelId="{436575DC-4BC4-4490-B07F-D684CFE2EA3D}" type="parTrans" cxnId="{B52E4851-0F93-4884-9D71-5114545DA636}">
      <dgm:prSet/>
      <dgm:spPr/>
      <dgm:t>
        <a:bodyPr/>
        <a:lstStyle/>
        <a:p>
          <a:pPr rtl="1"/>
          <a:endParaRPr lang="ar-OM"/>
        </a:p>
      </dgm:t>
    </dgm:pt>
    <dgm:pt modelId="{7E412EEE-D71C-4164-9E7D-D09239B1A7AE}" type="sibTrans" cxnId="{B52E4851-0F93-4884-9D71-5114545DA636}">
      <dgm:prSet/>
      <dgm:spPr/>
      <dgm:t>
        <a:bodyPr/>
        <a:lstStyle/>
        <a:p>
          <a:pPr rtl="1"/>
          <a:endParaRPr lang="ar-OM"/>
        </a:p>
      </dgm:t>
    </dgm:pt>
    <dgm:pt modelId="{85490152-5ABF-44E6-AC8A-1585F223ED2F}">
      <dgm:prSet phldrT="[نص]" custT="1"/>
      <dgm:spPr/>
      <dgm:t>
        <a:bodyPr/>
        <a:lstStyle/>
        <a:p>
          <a:pPr rtl="1"/>
          <a:r>
            <a:rPr lang="ar-OM" sz="3200" b="0" i="0" dirty="0">
              <a:cs typeface="Akhbar MT" pitchFamily="2" charset="-78"/>
            </a:rPr>
            <a:t>هو عبارة عن جدول لأيام وفصول السنة يتعرف الطفل من خلاله على التاريخ وحالة الطقس.</a:t>
          </a:r>
          <a:endParaRPr lang="ar-OM" sz="3200" dirty="0">
            <a:cs typeface="Akhbar MT" pitchFamily="2" charset="-78"/>
          </a:endParaRPr>
        </a:p>
      </dgm:t>
    </dgm:pt>
    <dgm:pt modelId="{8316E092-D98C-4FE9-9AAF-DC192DFDF630}" type="parTrans" cxnId="{3E13C71F-2979-4AA8-8A67-AFB67312D3DA}">
      <dgm:prSet/>
      <dgm:spPr/>
      <dgm:t>
        <a:bodyPr/>
        <a:lstStyle/>
        <a:p>
          <a:pPr rtl="1"/>
          <a:endParaRPr lang="ar-OM"/>
        </a:p>
      </dgm:t>
    </dgm:pt>
    <dgm:pt modelId="{C0E673AA-E3B7-4917-A73A-F334F2A397E2}" type="sibTrans" cxnId="{3E13C71F-2979-4AA8-8A67-AFB67312D3DA}">
      <dgm:prSet/>
      <dgm:spPr/>
      <dgm:t>
        <a:bodyPr/>
        <a:lstStyle/>
        <a:p>
          <a:pPr rtl="1"/>
          <a:endParaRPr lang="ar-OM"/>
        </a:p>
      </dgm:t>
    </dgm:pt>
    <dgm:pt modelId="{4ED949CD-DD2F-483F-AB5A-1AA2A296EFE9}" type="pres">
      <dgm:prSet presAssocID="{3C8F62F1-077B-4858-9D3B-72190CD9FB67}" presName="Name0" presStyleCnt="0">
        <dgm:presLayoutVars>
          <dgm:dir/>
          <dgm:animLvl val="lvl"/>
          <dgm:resizeHandles val="exact"/>
        </dgm:presLayoutVars>
      </dgm:prSet>
      <dgm:spPr/>
    </dgm:pt>
    <dgm:pt modelId="{FB6C519F-7CCE-48D3-A22A-BD4422960988}" type="pres">
      <dgm:prSet presAssocID="{EC5FCB5F-294B-4B3E-AE92-B144EE8F945A}" presName="linNode" presStyleCnt="0"/>
      <dgm:spPr/>
    </dgm:pt>
    <dgm:pt modelId="{B1959518-9094-449F-8FDA-859AE77D6C64}" type="pres">
      <dgm:prSet presAssocID="{EC5FCB5F-294B-4B3E-AE92-B144EE8F945A}" presName="parentText" presStyleLbl="node1" presStyleIdx="0" presStyleCnt="1" custScaleX="70940" custScaleY="100098" custLinFactNeighborX="-9544" custLinFactNeighborY="-49">
        <dgm:presLayoutVars>
          <dgm:chMax val="1"/>
          <dgm:bulletEnabled val="1"/>
        </dgm:presLayoutVars>
      </dgm:prSet>
      <dgm:spPr/>
    </dgm:pt>
    <dgm:pt modelId="{B18F1566-8E6B-4CB9-9223-8F953A0E740C}" type="pres">
      <dgm:prSet presAssocID="{EC5FCB5F-294B-4B3E-AE92-B144EE8F945A}" presName="descendantText" presStyleLbl="alignAccFollowNode1" presStyleIdx="0" presStyleCnt="1" custScaleX="117693" custScaleY="125122">
        <dgm:presLayoutVars>
          <dgm:bulletEnabled val="1"/>
        </dgm:presLayoutVars>
      </dgm:prSet>
      <dgm:spPr/>
    </dgm:pt>
  </dgm:ptLst>
  <dgm:cxnLst>
    <dgm:cxn modelId="{70545E07-4EC8-458A-BC2D-56C724356402}" type="presOf" srcId="{85490152-5ABF-44E6-AC8A-1585F223ED2F}" destId="{B18F1566-8E6B-4CB9-9223-8F953A0E740C}" srcOrd="0" destOrd="0" presId="urn:microsoft.com/office/officeart/2005/8/layout/vList5"/>
    <dgm:cxn modelId="{3E13C71F-2979-4AA8-8A67-AFB67312D3DA}" srcId="{EC5FCB5F-294B-4B3E-AE92-B144EE8F945A}" destId="{85490152-5ABF-44E6-AC8A-1585F223ED2F}" srcOrd="0" destOrd="0" parTransId="{8316E092-D98C-4FE9-9AAF-DC192DFDF630}" sibTransId="{C0E673AA-E3B7-4917-A73A-F334F2A397E2}"/>
    <dgm:cxn modelId="{DCBF1D27-17E2-44A7-9730-20C2B26EF2FB}" type="presOf" srcId="{3C8F62F1-077B-4858-9D3B-72190CD9FB67}" destId="{4ED949CD-DD2F-483F-AB5A-1AA2A296EFE9}" srcOrd="0" destOrd="0" presId="urn:microsoft.com/office/officeart/2005/8/layout/vList5"/>
    <dgm:cxn modelId="{B52E4851-0F93-4884-9D71-5114545DA636}" srcId="{3C8F62F1-077B-4858-9D3B-72190CD9FB67}" destId="{EC5FCB5F-294B-4B3E-AE92-B144EE8F945A}" srcOrd="0" destOrd="0" parTransId="{436575DC-4BC4-4490-B07F-D684CFE2EA3D}" sibTransId="{7E412EEE-D71C-4164-9E7D-D09239B1A7AE}"/>
    <dgm:cxn modelId="{F98E9789-DB93-4EE2-A3FB-8C8A8C9A8AE2}" type="presOf" srcId="{EC5FCB5F-294B-4B3E-AE92-B144EE8F945A}" destId="{B1959518-9094-449F-8FDA-859AE77D6C64}" srcOrd="0" destOrd="0" presId="urn:microsoft.com/office/officeart/2005/8/layout/vList5"/>
    <dgm:cxn modelId="{6D7A0817-6AFC-43F9-B1E8-2F567989EEF4}" type="presParOf" srcId="{4ED949CD-DD2F-483F-AB5A-1AA2A296EFE9}" destId="{FB6C519F-7CCE-48D3-A22A-BD4422960988}" srcOrd="0" destOrd="0" presId="urn:microsoft.com/office/officeart/2005/8/layout/vList5"/>
    <dgm:cxn modelId="{59E7E81B-493C-4EDE-A6D7-E7EF00CB1D09}" type="presParOf" srcId="{FB6C519F-7CCE-48D3-A22A-BD4422960988}" destId="{B1959518-9094-449F-8FDA-859AE77D6C64}" srcOrd="0" destOrd="0" presId="urn:microsoft.com/office/officeart/2005/8/layout/vList5"/>
    <dgm:cxn modelId="{980CD89A-1E02-4307-8006-186B097E6012}" type="presParOf" srcId="{FB6C519F-7CCE-48D3-A22A-BD4422960988}" destId="{B18F1566-8E6B-4CB9-9223-8F953A0E740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8F62F1-077B-4858-9D3B-72190CD9FB67}" type="doc">
      <dgm:prSet loTypeId="urn:microsoft.com/office/officeart/2005/8/layout/vList5" loCatId="list" qsTypeId="urn:microsoft.com/office/officeart/2005/8/quickstyle/simple1" qsCatId="simple" csTypeId="urn:microsoft.com/office/officeart/2005/8/colors/colorful4" csCatId="colorful" phldr="1"/>
      <dgm:spPr/>
      <dgm:t>
        <a:bodyPr/>
        <a:lstStyle/>
        <a:p>
          <a:pPr rtl="1"/>
          <a:endParaRPr lang="ar-OM"/>
        </a:p>
      </dgm:t>
    </dgm:pt>
    <dgm:pt modelId="{EC5FCB5F-294B-4B3E-AE92-B144EE8F945A}">
      <dgm:prSet phldrT="[نص]"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OM" sz="4000" b="1" dirty="0">
              <a:effectLst>
                <a:glow rad="228600">
                  <a:schemeClr val="accent2">
                    <a:satMod val="175000"/>
                    <a:alpha val="40000"/>
                  </a:schemeClr>
                </a:glow>
              </a:effectLst>
            </a:rPr>
            <a:t>القوانين الصفية</a:t>
          </a:r>
        </a:p>
      </dgm:t>
    </dgm:pt>
    <dgm:pt modelId="{436575DC-4BC4-4490-B07F-D684CFE2EA3D}" type="parTrans" cxnId="{B52E4851-0F93-4884-9D71-5114545DA636}">
      <dgm:prSet/>
      <dgm:spPr/>
      <dgm:t>
        <a:bodyPr/>
        <a:lstStyle/>
        <a:p>
          <a:pPr rtl="1"/>
          <a:endParaRPr lang="ar-OM"/>
        </a:p>
      </dgm:t>
    </dgm:pt>
    <dgm:pt modelId="{7E412EEE-D71C-4164-9E7D-D09239B1A7AE}" type="sibTrans" cxnId="{B52E4851-0F93-4884-9D71-5114545DA636}">
      <dgm:prSet/>
      <dgm:spPr/>
      <dgm:t>
        <a:bodyPr/>
        <a:lstStyle/>
        <a:p>
          <a:pPr rtl="1"/>
          <a:endParaRPr lang="ar-OM"/>
        </a:p>
      </dgm:t>
    </dgm:pt>
    <dgm:pt modelId="{85490152-5ABF-44E6-AC8A-1585F223ED2F}">
      <dgm:prSet phldrT="[نص]" custT="1"/>
      <dgm:spPr/>
      <dgm:t>
        <a:bodyPr/>
        <a:lstStyle/>
        <a:p>
          <a:pPr rtl="1"/>
          <a:endParaRPr lang="ar-OM" sz="3200" dirty="0">
            <a:cs typeface="Akhbar MT" pitchFamily="2" charset="-78"/>
          </a:endParaRPr>
        </a:p>
      </dgm:t>
    </dgm:pt>
    <dgm:pt modelId="{8316E092-D98C-4FE9-9AAF-DC192DFDF630}" type="parTrans" cxnId="{3E13C71F-2979-4AA8-8A67-AFB67312D3DA}">
      <dgm:prSet/>
      <dgm:spPr/>
      <dgm:t>
        <a:bodyPr/>
        <a:lstStyle/>
        <a:p>
          <a:pPr rtl="1"/>
          <a:endParaRPr lang="ar-OM"/>
        </a:p>
      </dgm:t>
    </dgm:pt>
    <dgm:pt modelId="{C0E673AA-E3B7-4917-A73A-F334F2A397E2}" type="sibTrans" cxnId="{3E13C71F-2979-4AA8-8A67-AFB67312D3DA}">
      <dgm:prSet/>
      <dgm:spPr/>
      <dgm:t>
        <a:bodyPr/>
        <a:lstStyle/>
        <a:p>
          <a:pPr rtl="1"/>
          <a:endParaRPr lang="ar-OM"/>
        </a:p>
      </dgm:t>
    </dgm:pt>
    <dgm:pt modelId="{4ED949CD-DD2F-483F-AB5A-1AA2A296EFE9}" type="pres">
      <dgm:prSet presAssocID="{3C8F62F1-077B-4858-9D3B-72190CD9FB67}" presName="Name0" presStyleCnt="0">
        <dgm:presLayoutVars>
          <dgm:dir/>
          <dgm:animLvl val="lvl"/>
          <dgm:resizeHandles val="exact"/>
        </dgm:presLayoutVars>
      </dgm:prSet>
      <dgm:spPr/>
    </dgm:pt>
    <dgm:pt modelId="{FB6C519F-7CCE-48D3-A22A-BD4422960988}" type="pres">
      <dgm:prSet presAssocID="{EC5FCB5F-294B-4B3E-AE92-B144EE8F945A}" presName="linNode" presStyleCnt="0"/>
      <dgm:spPr/>
    </dgm:pt>
    <dgm:pt modelId="{B1959518-9094-449F-8FDA-859AE77D6C64}" type="pres">
      <dgm:prSet presAssocID="{EC5FCB5F-294B-4B3E-AE92-B144EE8F945A}" presName="parentText" presStyleLbl="node1" presStyleIdx="0" presStyleCnt="1" custScaleX="70940" custScaleY="100098" custLinFactNeighborX="-9544" custLinFactNeighborY="-49">
        <dgm:presLayoutVars>
          <dgm:chMax val="1"/>
          <dgm:bulletEnabled val="1"/>
        </dgm:presLayoutVars>
      </dgm:prSet>
      <dgm:spPr/>
    </dgm:pt>
    <dgm:pt modelId="{B18F1566-8E6B-4CB9-9223-8F953A0E740C}" type="pres">
      <dgm:prSet presAssocID="{EC5FCB5F-294B-4B3E-AE92-B144EE8F945A}" presName="descendantText" presStyleLbl="alignAccFollowNode1" presStyleIdx="0" presStyleCnt="1" custScaleX="117693" custScaleY="125122">
        <dgm:presLayoutVars>
          <dgm:bulletEnabled val="1"/>
        </dgm:presLayoutVars>
      </dgm:prSet>
      <dgm:spPr/>
    </dgm:pt>
  </dgm:ptLst>
  <dgm:cxnLst>
    <dgm:cxn modelId="{70545E07-4EC8-458A-BC2D-56C724356402}" type="presOf" srcId="{85490152-5ABF-44E6-AC8A-1585F223ED2F}" destId="{B18F1566-8E6B-4CB9-9223-8F953A0E740C}" srcOrd="0" destOrd="0" presId="urn:microsoft.com/office/officeart/2005/8/layout/vList5"/>
    <dgm:cxn modelId="{3E13C71F-2979-4AA8-8A67-AFB67312D3DA}" srcId="{EC5FCB5F-294B-4B3E-AE92-B144EE8F945A}" destId="{85490152-5ABF-44E6-AC8A-1585F223ED2F}" srcOrd="0" destOrd="0" parTransId="{8316E092-D98C-4FE9-9AAF-DC192DFDF630}" sibTransId="{C0E673AA-E3B7-4917-A73A-F334F2A397E2}"/>
    <dgm:cxn modelId="{DCBF1D27-17E2-44A7-9730-20C2B26EF2FB}" type="presOf" srcId="{3C8F62F1-077B-4858-9D3B-72190CD9FB67}" destId="{4ED949CD-DD2F-483F-AB5A-1AA2A296EFE9}" srcOrd="0" destOrd="0" presId="urn:microsoft.com/office/officeart/2005/8/layout/vList5"/>
    <dgm:cxn modelId="{B52E4851-0F93-4884-9D71-5114545DA636}" srcId="{3C8F62F1-077B-4858-9D3B-72190CD9FB67}" destId="{EC5FCB5F-294B-4B3E-AE92-B144EE8F945A}" srcOrd="0" destOrd="0" parTransId="{436575DC-4BC4-4490-B07F-D684CFE2EA3D}" sibTransId="{7E412EEE-D71C-4164-9E7D-D09239B1A7AE}"/>
    <dgm:cxn modelId="{F98E9789-DB93-4EE2-A3FB-8C8A8C9A8AE2}" type="presOf" srcId="{EC5FCB5F-294B-4B3E-AE92-B144EE8F945A}" destId="{B1959518-9094-449F-8FDA-859AE77D6C64}" srcOrd="0" destOrd="0" presId="urn:microsoft.com/office/officeart/2005/8/layout/vList5"/>
    <dgm:cxn modelId="{6D7A0817-6AFC-43F9-B1E8-2F567989EEF4}" type="presParOf" srcId="{4ED949CD-DD2F-483F-AB5A-1AA2A296EFE9}" destId="{FB6C519F-7CCE-48D3-A22A-BD4422960988}" srcOrd="0" destOrd="0" presId="urn:microsoft.com/office/officeart/2005/8/layout/vList5"/>
    <dgm:cxn modelId="{59E7E81B-493C-4EDE-A6D7-E7EF00CB1D09}" type="presParOf" srcId="{FB6C519F-7CCE-48D3-A22A-BD4422960988}" destId="{B1959518-9094-449F-8FDA-859AE77D6C64}" srcOrd="0" destOrd="0" presId="urn:microsoft.com/office/officeart/2005/8/layout/vList5"/>
    <dgm:cxn modelId="{980CD89A-1E02-4307-8006-186B097E6012}" type="presParOf" srcId="{FB6C519F-7CCE-48D3-A22A-BD4422960988}" destId="{B18F1566-8E6B-4CB9-9223-8F953A0E740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C8F62F1-077B-4858-9D3B-72190CD9FB67}" type="doc">
      <dgm:prSet loTypeId="urn:microsoft.com/office/officeart/2005/8/layout/vList5" loCatId="list" qsTypeId="urn:microsoft.com/office/officeart/2005/8/quickstyle/simple1" qsCatId="simple" csTypeId="urn:microsoft.com/office/officeart/2005/8/colors/colorful3" csCatId="colorful" phldr="1"/>
      <dgm:spPr/>
      <dgm:t>
        <a:bodyPr/>
        <a:lstStyle/>
        <a:p>
          <a:pPr rtl="1"/>
          <a:endParaRPr lang="ar-OM"/>
        </a:p>
      </dgm:t>
    </dgm:pt>
    <dgm:pt modelId="{EC5FCB5F-294B-4B3E-AE92-B144EE8F945A}">
      <dgm:prSet phldrT="[نص]" custT="1"/>
      <dgm:spPr/>
      <dgm:t>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OM" sz="4000" b="1" dirty="0">
            <a:effectLst>
              <a:glow rad="228600">
                <a:schemeClr val="accent2">
                  <a:satMod val="175000"/>
                  <a:alpha val="40000"/>
                </a:schemeClr>
              </a:glow>
            </a:effectLst>
          </a:endParaRPr>
        </a:p>
      </dgm:t>
    </dgm:pt>
    <dgm:pt modelId="{436575DC-4BC4-4490-B07F-D684CFE2EA3D}" type="parTrans" cxnId="{B52E4851-0F93-4884-9D71-5114545DA636}">
      <dgm:prSet/>
      <dgm:spPr/>
      <dgm:t>
        <a:bodyPr/>
        <a:lstStyle/>
        <a:p>
          <a:pPr rtl="1"/>
          <a:endParaRPr lang="ar-OM"/>
        </a:p>
      </dgm:t>
    </dgm:pt>
    <dgm:pt modelId="{7E412EEE-D71C-4164-9E7D-D09239B1A7AE}" type="sibTrans" cxnId="{B52E4851-0F93-4884-9D71-5114545DA636}">
      <dgm:prSet/>
      <dgm:spPr/>
      <dgm:t>
        <a:bodyPr/>
        <a:lstStyle/>
        <a:p>
          <a:pPr rtl="1"/>
          <a:endParaRPr lang="ar-OM"/>
        </a:p>
      </dgm:t>
    </dgm:pt>
    <dgm:pt modelId="{85490152-5ABF-44E6-AC8A-1585F223ED2F}">
      <dgm:prSet phldrT="[نص]" custT="1"/>
      <dgm:spPr/>
      <dgm:t>
        <a:bodyPr/>
        <a:lstStyle/>
        <a:p>
          <a:pPr rtl="1"/>
          <a:r>
            <a:rPr lang="ar-SA" sz="2800" b="0" i="0" dirty="0">
              <a:cs typeface="Akhbar MT" pitchFamily="2" charset="-78"/>
            </a:rPr>
            <a:t>هي الفترة التي يتعلم فيها الطفل المفاهيم الدينية ويمارس فيها </a:t>
          </a:r>
          <a:r>
            <a:rPr lang="ar-OM" sz="2800" dirty="0">
              <a:cs typeface="Akhbar MT" pitchFamily="2" charset="-78"/>
            </a:rPr>
            <a:t>تلاوات لآيات من الذكر الحكيم</a:t>
          </a:r>
          <a:r>
            <a:rPr lang="ar-SA" sz="2800" dirty="0">
              <a:cs typeface="Akhbar MT" pitchFamily="2" charset="-78"/>
            </a:rPr>
            <a:t>، إلى </a:t>
          </a:r>
          <a:r>
            <a:rPr lang="ar-OM" sz="2800" dirty="0">
              <a:cs typeface="Akhbar MT" pitchFamily="2" charset="-78"/>
            </a:rPr>
            <a:t>جانب مجموعة </a:t>
          </a:r>
          <a:r>
            <a:rPr lang="ar-SA" sz="2800" dirty="0">
              <a:cs typeface="Akhbar MT" pitchFamily="2" charset="-78"/>
            </a:rPr>
            <a:t> من الأحاديث النبوية الشريفة والأدعية اليومية.</a:t>
          </a:r>
          <a:r>
            <a:rPr lang="ar-OM" sz="2800" dirty="0">
              <a:cs typeface="Akhbar MT" pitchFamily="2" charset="-78"/>
            </a:rPr>
            <a:t> تليها فترة تعليمية تقدمها المعلمة من مواضيع المنهج العماني المطور.</a:t>
          </a:r>
        </a:p>
      </dgm:t>
    </dgm:pt>
    <dgm:pt modelId="{8316E092-D98C-4FE9-9AAF-DC192DFDF630}" type="parTrans" cxnId="{3E13C71F-2979-4AA8-8A67-AFB67312D3DA}">
      <dgm:prSet/>
      <dgm:spPr/>
      <dgm:t>
        <a:bodyPr/>
        <a:lstStyle/>
        <a:p>
          <a:pPr rtl="1"/>
          <a:endParaRPr lang="ar-OM"/>
        </a:p>
      </dgm:t>
    </dgm:pt>
    <dgm:pt modelId="{C0E673AA-E3B7-4917-A73A-F334F2A397E2}" type="sibTrans" cxnId="{3E13C71F-2979-4AA8-8A67-AFB67312D3DA}">
      <dgm:prSet/>
      <dgm:spPr/>
      <dgm:t>
        <a:bodyPr/>
        <a:lstStyle/>
        <a:p>
          <a:pPr rtl="1"/>
          <a:endParaRPr lang="ar-OM"/>
        </a:p>
      </dgm:t>
    </dgm:pt>
    <dgm:pt modelId="{4ED949CD-DD2F-483F-AB5A-1AA2A296EFE9}" type="pres">
      <dgm:prSet presAssocID="{3C8F62F1-077B-4858-9D3B-72190CD9FB67}" presName="Name0" presStyleCnt="0">
        <dgm:presLayoutVars>
          <dgm:dir/>
          <dgm:animLvl val="lvl"/>
          <dgm:resizeHandles val="exact"/>
        </dgm:presLayoutVars>
      </dgm:prSet>
      <dgm:spPr/>
    </dgm:pt>
    <dgm:pt modelId="{FB6C519F-7CCE-48D3-A22A-BD4422960988}" type="pres">
      <dgm:prSet presAssocID="{EC5FCB5F-294B-4B3E-AE92-B144EE8F945A}" presName="linNode" presStyleCnt="0"/>
      <dgm:spPr/>
    </dgm:pt>
    <dgm:pt modelId="{B1959518-9094-449F-8FDA-859AE77D6C64}" type="pres">
      <dgm:prSet presAssocID="{EC5FCB5F-294B-4B3E-AE92-B144EE8F945A}" presName="parentText" presStyleLbl="node1" presStyleIdx="0" presStyleCnt="1" custScaleX="70940" custScaleY="100098" custLinFactNeighborX="-9544" custLinFactNeighborY="-49">
        <dgm:presLayoutVars>
          <dgm:chMax val="1"/>
          <dgm:bulletEnabled val="1"/>
        </dgm:presLayoutVars>
      </dgm:prSet>
      <dgm:spPr/>
    </dgm:pt>
    <dgm:pt modelId="{B18F1566-8E6B-4CB9-9223-8F953A0E740C}" type="pres">
      <dgm:prSet presAssocID="{EC5FCB5F-294B-4B3E-AE92-B144EE8F945A}" presName="descendantText" presStyleLbl="alignAccFollowNode1" presStyleIdx="0" presStyleCnt="1" custScaleX="117693" custScaleY="125245">
        <dgm:presLayoutVars>
          <dgm:bulletEnabled val="1"/>
        </dgm:presLayoutVars>
      </dgm:prSet>
      <dgm:spPr/>
    </dgm:pt>
  </dgm:ptLst>
  <dgm:cxnLst>
    <dgm:cxn modelId="{3E13C71F-2979-4AA8-8A67-AFB67312D3DA}" srcId="{EC5FCB5F-294B-4B3E-AE92-B144EE8F945A}" destId="{85490152-5ABF-44E6-AC8A-1585F223ED2F}" srcOrd="0" destOrd="0" parTransId="{8316E092-D98C-4FE9-9AAF-DC192DFDF630}" sibTransId="{C0E673AA-E3B7-4917-A73A-F334F2A397E2}"/>
    <dgm:cxn modelId="{FB77FC1F-DEB3-4A7F-BD18-284DBF62FE8D}" type="presOf" srcId="{EC5FCB5F-294B-4B3E-AE92-B144EE8F945A}" destId="{B1959518-9094-449F-8FDA-859AE77D6C64}" srcOrd="0" destOrd="0" presId="urn:microsoft.com/office/officeart/2005/8/layout/vList5"/>
    <dgm:cxn modelId="{CEBEFB45-5BD6-4D87-B64F-8A463EB09746}" type="presOf" srcId="{3C8F62F1-077B-4858-9D3B-72190CD9FB67}" destId="{4ED949CD-DD2F-483F-AB5A-1AA2A296EFE9}" srcOrd="0" destOrd="0" presId="urn:microsoft.com/office/officeart/2005/8/layout/vList5"/>
    <dgm:cxn modelId="{B52E4851-0F93-4884-9D71-5114545DA636}" srcId="{3C8F62F1-077B-4858-9D3B-72190CD9FB67}" destId="{EC5FCB5F-294B-4B3E-AE92-B144EE8F945A}" srcOrd="0" destOrd="0" parTransId="{436575DC-4BC4-4490-B07F-D684CFE2EA3D}" sibTransId="{7E412EEE-D71C-4164-9E7D-D09239B1A7AE}"/>
    <dgm:cxn modelId="{4B63F19F-A948-4EAB-A5EB-B0A89CE42ACC}" type="presOf" srcId="{85490152-5ABF-44E6-AC8A-1585F223ED2F}" destId="{B18F1566-8E6B-4CB9-9223-8F953A0E740C}" srcOrd="0" destOrd="0" presId="urn:microsoft.com/office/officeart/2005/8/layout/vList5"/>
    <dgm:cxn modelId="{AB539259-756E-45D1-AC60-0D2B9ADF0DFC}" type="presParOf" srcId="{4ED949CD-DD2F-483F-AB5A-1AA2A296EFE9}" destId="{FB6C519F-7CCE-48D3-A22A-BD4422960988}" srcOrd="0" destOrd="0" presId="urn:microsoft.com/office/officeart/2005/8/layout/vList5"/>
    <dgm:cxn modelId="{E5140C43-F6FC-4751-ADC0-852C7F3035F4}" type="presParOf" srcId="{FB6C519F-7CCE-48D3-A22A-BD4422960988}" destId="{B1959518-9094-449F-8FDA-859AE77D6C64}" srcOrd="0" destOrd="0" presId="urn:microsoft.com/office/officeart/2005/8/layout/vList5"/>
    <dgm:cxn modelId="{7BAA2F21-71ED-4D5A-BE5E-49E967304A0B}" type="presParOf" srcId="{FB6C519F-7CCE-48D3-A22A-BD4422960988}" destId="{B18F1566-8E6B-4CB9-9223-8F953A0E740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901713-C9E9-4AED-9B32-40FAD761ECCE}" type="doc">
      <dgm:prSet loTypeId="urn:microsoft.com/office/officeart/2005/8/layout/hList1" loCatId="list" qsTypeId="urn:microsoft.com/office/officeart/2005/8/quickstyle/simple1" qsCatId="simple" csTypeId="urn:microsoft.com/office/officeart/2005/8/colors/colorful3" csCatId="colorful" phldr="1"/>
      <dgm:spPr/>
      <dgm:t>
        <a:bodyPr/>
        <a:lstStyle/>
        <a:p>
          <a:pPr rtl="1"/>
          <a:endParaRPr lang="ar-OM"/>
        </a:p>
      </dgm:t>
    </dgm:pt>
    <dgm:pt modelId="{F4B3909B-ADE5-434E-BDB6-CA43A117E56B}">
      <dgm:prSet phldrT="[نص]" custT="1"/>
      <dgm:spPr/>
      <dgm:t>
        <a:bodyPr/>
        <a:lstStyle/>
        <a:p>
          <a:pPr rtl="1"/>
          <a:r>
            <a:rPr lang="ar-SA" sz="5400" dirty="0">
              <a:effectLst>
                <a:glow rad="228600">
                  <a:schemeClr val="accent5">
                    <a:satMod val="175000"/>
                    <a:alpha val="40000"/>
                  </a:schemeClr>
                </a:glow>
              </a:effectLst>
              <a:cs typeface="Akhbar MT" pitchFamily="2" charset="-78"/>
            </a:rPr>
            <a:t>اللعبة المنظمة</a:t>
          </a:r>
          <a:endParaRPr lang="ar-OM" sz="5400" dirty="0">
            <a:effectLst>
              <a:glow rad="228600">
                <a:schemeClr val="accent5">
                  <a:satMod val="175000"/>
                  <a:alpha val="40000"/>
                </a:schemeClr>
              </a:glow>
            </a:effectLst>
            <a:cs typeface="Akhbar MT" pitchFamily="2" charset="-78"/>
          </a:endParaRPr>
        </a:p>
      </dgm:t>
    </dgm:pt>
    <dgm:pt modelId="{DCA35C12-A753-4563-9468-E12FEB912ED7}" type="parTrans" cxnId="{CFCE63B4-E4F5-4060-8C4D-3443C88EFB80}">
      <dgm:prSet/>
      <dgm:spPr/>
      <dgm:t>
        <a:bodyPr/>
        <a:lstStyle/>
        <a:p>
          <a:pPr rtl="1"/>
          <a:endParaRPr lang="ar-OM"/>
        </a:p>
      </dgm:t>
    </dgm:pt>
    <dgm:pt modelId="{D61E8588-060F-4CDF-A209-FAD2EBA8CDFF}" type="sibTrans" cxnId="{CFCE63B4-E4F5-4060-8C4D-3443C88EFB80}">
      <dgm:prSet/>
      <dgm:spPr/>
      <dgm:t>
        <a:bodyPr/>
        <a:lstStyle/>
        <a:p>
          <a:pPr rtl="1"/>
          <a:endParaRPr lang="ar-OM"/>
        </a:p>
      </dgm:t>
    </dgm:pt>
    <dgm:pt modelId="{E6173667-18BF-41B5-ADBC-861BE7A142C8}">
      <dgm:prSet phldrT="[نص]"/>
      <dgm:spPr/>
      <dgm:t>
        <a:bodyPr/>
        <a:lstStyle/>
        <a:p>
          <a:pPr algn="just" rtl="1"/>
          <a:r>
            <a:rPr lang="ar-SA" dirty="0">
              <a:cs typeface="Akhbar MT" pitchFamily="2" charset="-78"/>
            </a:rPr>
            <a:t>هي لعبة منظمة ومخطط لها مسبقا من قبل المعلمة وعادة ما تكون لعبة جماعية مشتركة</a:t>
          </a:r>
          <a:r>
            <a:rPr lang="ar-SA" dirty="0"/>
            <a:t>.</a:t>
          </a:r>
          <a:endParaRPr lang="ar-OM" dirty="0"/>
        </a:p>
      </dgm:t>
    </dgm:pt>
    <dgm:pt modelId="{8C9C0947-0FF1-408F-BD8A-2834D7EB8721}" type="parTrans" cxnId="{CFAC41E2-040D-4381-8791-5E1581CD2E08}">
      <dgm:prSet/>
      <dgm:spPr/>
      <dgm:t>
        <a:bodyPr/>
        <a:lstStyle/>
        <a:p>
          <a:pPr rtl="1"/>
          <a:endParaRPr lang="ar-OM"/>
        </a:p>
      </dgm:t>
    </dgm:pt>
    <dgm:pt modelId="{CD317F7F-DEF8-43D5-BC14-BFFD9EDBB5CC}" type="sibTrans" cxnId="{CFAC41E2-040D-4381-8791-5E1581CD2E08}">
      <dgm:prSet/>
      <dgm:spPr/>
      <dgm:t>
        <a:bodyPr/>
        <a:lstStyle/>
        <a:p>
          <a:pPr rtl="1"/>
          <a:endParaRPr lang="ar-OM"/>
        </a:p>
      </dgm:t>
    </dgm:pt>
    <dgm:pt modelId="{77117066-0328-4419-AF9C-94A03F4DCAC0}">
      <dgm:prSet phldrT="[نص]" custT="1"/>
      <dgm:spPr/>
      <dgm:t>
        <a:bodyPr/>
        <a:lstStyle/>
        <a:p>
          <a:pPr rtl="1"/>
          <a:r>
            <a:rPr lang="ar-SA" sz="5400" dirty="0">
              <a:effectLst>
                <a:glow rad="228600">
                  <a:schemeClr val="accent5">
                    <a:satMod val="175000"/>
                    <a:alpha val="40000"/>
                  </a:schemeClr>
                </a:glow>
              </a:effectLst>
              <a:cs typeface="Akhbar MT" pitchFamily="2" charset="-78"/>
            </a:rPr>
            <a:t>اللعب الحر</a:t>
          </a:r>
          <a:endParaRPr lang="ar-OM" sz="5400" dirty="0">
            <a:effectLst>
              <a:glow rad="228600">
                <a:schemeClr val="accent5">
                  <a:satMod val="175000"/>
                  <a:alpha val="40000"/>
                </a:schemeClr>
              </a:glow>
            </a:effectLst>
            <a:cs typeface="Akhbar MT" pitchFamily="2" charset="-78"/>
          </a:endParaRPr>
        </a:p>
      </dgm:t>
    </dgm:pt>
    <dgm:pt modelId="{7FEE3D80-2A15-4E29-BA23-AC74DB5DEA85}" type="parTrans" cxnId="{01779F97-AB5F-4945-8DF5-D35F3847797E}">
      <dgm:prSet/>
      <dgm:spPr/>
      <dgm:t>
        <a:bodyPr/>
        <a:lstStyle/>
        <a:p>
          <a:pPr rtl="1"/>
          <a:endParaRPr lang="ar-OM"/>
        </a:p>
      </dgm:t>
    </dgm:pt>
    <dgm:pt modelId="{5BB50CE3-14DA-4510-BA13-F823F46CAC15}" type="sibTrans" cxnId="{01779F97-AB5F-4945-8DF5-D35F3847797E}">
      <dgm:prSet/>
      <dgm:spPr/>
      <dgm:t>
        <a:bodyPr/>
        <a:lstStyle/>
        <a:p>
          <a:pPr rtl="1"/>
          <a:endParaRPr lang="ar-OM"/>
        </a:p>
      </dgm:t>
    </dgm:pt>
    <dgm:pt modelId="{0D7C40EF-7D73-4662-A960-EE5CB2305A10}">
      <dgm:prSet phldrT="[نص]"/>
      <dgm:spPr/>
      <dgm:t>
        <a:bodyPr/>
        <a:lstStyle/>
        <a:p>
          <a:pPr algn="just" rtl="1"/>
          <a:r>
            <a:rPr lang="ar-SA" dirty="0">
              <a:cs typeface="Akhbar MT" pitchFamily="2" charset="-78"/>
            </a:rPr>
            <a:t>عبارة عن مجموعة من الألعاب الثابتة في الساحة الخارجية.</a:t>
          </a:r>
          <a:endParaRPr lang="ar-OM" dirty="0">
            <a:cs typeface="Akhbar MT" pitchFamily="2" charset="-78"/>
          </a:endParaRPr>
        </a:p>
      </dgm:t>
    </dgm:pt>
    <dgm:pt modelId="{7E11F350-9ECC-4A32-8B76-3F88B0AFF445}" type="parTrans" cxnId="{207E388A-F668-416B-A6BB-0A0857141C63}">
      <dgm:prSet/>
      <dgm:spPr/>
      <dgm:t>
        <a:bodyPr/>
        <a:lstStyle/>
        <a:p>
          <a:pPr rtl="1"/>
          <a:endParaRPr lang="ar-OM"/>
        </a:p>
      </dgm:t>
    </dgm:pt>
    <dgm:pt modelId="{28AC79B2-487C-45F4-B6A7-9B56102D2171}" type="sibTrans" cxnId="{207E388A-F668-416B-A6BB-0A0857141C63}">
      <dgm:prSet/>
      <dgm:spPr/>
      <dgm:t>
        <a:bodyPr/>
        <a:lstStyle/>
        <a:p>
          <a:pPr rtl="1"/>
          <a:endParaRPr lang="ar-OM"/>
        </a:p>
      </dgm:t>
    </dgm:pt>
    <dgm:pt modelId="{0844434E-4A59-4471-BCE2-988A1016B8F6}" type="pres">
      <dgm:prSet presAssocID="{26901713-C9E9-4AED-9B32-40FAD761ECCE}" presName="Name0" presStyleCnt="0">
        <dgm:presLayoutVars>
          <dgm:dir/>
          <dgm:animLvl val="lvl"/>
          <dgm:resizeHandles val="exact"/>
        </dgm:presLayoutVars>
      </dgm:prSet>
      <dgm:spPr/>
    </dgm:pt>
    <dgm:pt modelId="{56AA94AE-BCA7-471F-911F-7B2D77BA34EA}" type="pres">
      <dgm:prSet presAssocID="{F4B3909B-ADE5-434E-BDB6-CA43A117E56B}" presName="composite" presStyleCnt="0"/>
      <dgm:spPr/>
    </dgm:pt>
    <dgm:pt modelId="{1401B562-AC46-4DB3-AACE-5D8BAB3CBF13}" type="pres">
      <dgm:prSet presAssocID="{F4B3909B-ADE5-434E-BDB6-CA43A117E56B}" presName="parTx" presStyleLbl="alignNode1" presStyleIdx="0" presStyleCnt="2" custLinFactNeighborX="-1" custLinFactNeighborY="-925">
        <dgm:presLayoutVars>
          <dgm:chMax val="0"/>
          <dgm:chPref val="0"/>
          <dgm:bulletEnabled val="1"/>
        </dgm:presLayoutVars>
      </dgm:prSet>
      <dgm:spPr/>
    </dgm:pt>
    <dgm:pt modelId="{D0C49C3E-9CC2-4543-9148-CC6D279C5818}" type="pres">
      <dgm:prSet presAssocID="{F4B3909B-ADE5-434E-BDB6-CA43A117E56B}" presName="desTx" presStyleLbl="alignAccFollowNode1" presStyleIdx="0" presStyleCnt="2">
        <dgm:presLayoutVars>
          <dgm:bulletEnabled val="1"/>
        </dgm:presLayoutVars>
      </dgm:prSet>
      <dgm:spPr/>
    </dgm:pt>
    <dgm:pt modelId="{AE95B845-856E-4D51-9104-F1D9C433D136}" type="pres">
      <dgm:prSet presAssocID="{D61E8588-060F-4CDF-A209-FAD2EBA8CDFF}" presName="space" presStyleCnt="0"/>
      <dgm:spPr/>
    </dgm:pt>
    <dgm:pt modelId="{E613FC96-9436-4A6F-A872-C2D3596E6780}" type="pres">
      <dgm:prSet presAssocID="{77117066-0328-4419-AF9C-94A03F4DCAC0}" presName="composite" presStyleCnt="0"/>
      <dgm:spPr/>
    </dgm:pt>
    <dgm:pt modelId="{AF52EA1C-8ED7-40DE-A8A1-B4EA98F99151}" type="pres">
      <dgm:prSet presAssocID="{77117066-0328-4419-AF9C-94A03F4DCAC0}" presName="parTx" presStyleLbl="alignNode1" presStyleIdx="1" presStyleCnt="2" custLinFactNeighborX="1175" custLinFactNeighborY="-2338">
        <dgm:presLayoutVars>
          <dgm:chMax val="0"/>
          <dgm:chPref val="0"/>
          <dgm:bulletEnabled val="1"/>
        </dgm:presLayoutVars>
      </dgm:prSet>
      <dgm:spPr/>
    </dgm:pt>
    <dgm:pt modelId="{758E051E-6CAF-47E5-A0B0-38F609955351}" type="pres">
      <dgm:prSet presAssocID="{77117066-0328-4419-AF9C-94A03F4DCAC0}" presName="desTx" presStyleLbl="alignAccFollowNode1" presStyleIdx="1" presStyleCnt="2">
        <dgm:presLayoutVars>
          <dgm:bulletEnabled val="1"/>
        </dgm:presLayoutVars>
      </dgm:prSet>
      <dgm:spPr/>
    </dgm:pt>
  </dgm:ptLst>
  <dgm:cxnLst>
    <dgm:cxn modelId="{57791A16-09C0-4A2D-9CD2-924261C5DAF3}" type="presOf" srcId="{F4B3909B-ADE5-434E-BDB6-CA43A117E56B}" destId="{1401B562-AC46-4DB3-AACE-5D8BAB3CBF13}" srcOrd="0" destOrd="0" presId="urn:microsoft.com/office/officeart/2005/8/layout/hList1"/>
    <dgm:cxn modelId="{16975135-C1E3-4E5E-BF3E-C7714062935A}" type="presOf" srcId="{0D7C40EF-7D73-4662-A960-EE5CB2305A10}" destId="{758E051E-6CAF-47E5-A0B0-38F609955351}" srcOrd="0" destOrd="0" presId="urn:microsoft.com/office/officeart/2005/8/layout/hList1"/>
    <dgm:cxn modelId="{C7D11544-7BBE-4C85-A243-FA64919073E4}" type="presOf" srcId="{E6173667-18BF-41B5-ADBC-861BE7A142C8}" destId="{D0C49C3E-9CC2-4543-9148-CC6D279C5818}" srcOrd="0" destOrd="0" presId="urn:microsoft.com/office/officeart/2005/8/layout/hList1"/>
    <dgm:cxn modelId="{207E388A-F668-416B-A6BB-0A0857141C63}" srcId="{77117066-0328-4419-AF9C-94A03F4DCAC0}" destId="{0D7C40EF-7D73-4662-A960-EE5CB2305A10}" srcOrd="0" destOrd="0" parTransId="{7E11F350-9ECC-4A32-8B76-3F88B0AFF445}" sibTransId="{28AC79B2-487C-45F4-B6A7-9B56102D2171}"/>
    <dgm:cxn modelId="{01779F97-AB5F-4945-8DF5-D35F3847797E}" srcId="{26901713-C9E9-4AED-9B32-40FAD761ECCE}" destId="{77117066-0328-4419-AF9C-94A03F4DCAC0}" srcOrd="1" destOrd="0" parTransId="{7FEE3D80-2A15-4E29-BA23-AC74DB5DEA85}" sibTransId="{5BB50CE3-14DA-4510-BA13-F823F46CAC15}"/>
    <dgm:cxn modelId="{CFCE63B4-E4F5-4060-8C4D-3443C88EFB80}" srcId="{26901713-C9E9-4AED-9B32-40FAD761ECCE}" destId="{F4B3909B-ADE5-434E-BDB6-CA43A117E56B}" srcOrd="0" destOrd="0" parTransId="{DCA35C12-A753-4563-9468-E12FEB912ED7}" sibTransId="{D61E8588-060F-4CDF-A209-FAD2EBA8CDFF}"/>
    <dgm:cxn modelId="{D6D3E4C2-0557-4D7B-A0EF-D84E47766119}" type="presOf" srcId="{77117066-0328-4419-AF9C-94A03F4DCAC0}" destId="{AF52EA1C-8ED7-40DE-A8A1-B4EA98F99151}" srcOrd="0" destOrd="0" presId="urn:microsoft.com/office/officeart/2005/8/layout/hList1"/>
    <dgm:cxn modelId="{37A70FC4-5B3B-4A91-86CA-A1804D68CECA}" type="presOf" srcId="{26901713-C9E9-4AED-9B32-40FAD761ECCE}" destId="{0844434E-4A59-4471-BCE2-988A1016B8F6}" srcOrd="0" destOrd="0" presId="urn:microsoft.com/office/officeart/2005/8/layout/hList1"/>
    <dgm:cxn modelId="{CFAC41E2-040D-4381-8791-5E1581CD2E08}" srcId="{F4B3909B-ADE5-434E-BDB6-CA43A117E56B}" destId="{E6173667-18BF-41B5-ADBC-861BE7A142C8}" srcOrd="0" destOrd="0" parTransId="{8C9C0947-0FF1-408F-BD8A-2834D7EB8721}" sibTransId="{CD317F7F-DEF8-43D5-BC14-BFFD9EDBB5CC}"/>
    <dgm:cxn modelId="{562F6696-7139-4928-85C4-E1C5D4650352}" type="presParOf" srcId="{0844434E-4A59-4471-BCE2-988A1016B8F6}" destId="{56AA94AE-BCA7-471F-911F-7B2D77BA34EA}" srcOrd="0" destOrd="0" presId="urn:microsoft.com/office/officeart/2005/8/layout/hList1"/>
    <dgm:cxn modelId="{A7F9A2A6-0D56-47C5-91DD-20606D052F8C}" type="presParOf" srcId="{56AA94AE-BCA7-471F-911F-7B2D77BA34EA}" destId="{1401B562-AC46-4DB3-AACE-5D8BAB3CBF13}" srcOrd="0" destOrd="0" presId="urn:microsoft.com/office/officeart/2005/8/layout/hList1"/>
    <dgm:cxn modelId="{92BE0868-48BB-452D-8905-5570A232EF60}" type="presParOf" srcId="{56AA94AE-BCA7-471F-911F-7B2D77BA34EA}" destId="{D0C49C3E-9CC2-4543-9148-CC6D279C5818}" srcOrd="1" destOrd="0" presId="urn:microsoft.com/office/officeart/2005/8/layout/hList1"/>
    <dgm:cxn modelId="{F0825CF7-C001-4337-B981-1BCE708DFD7A}" type="presParOf" srcId="{0844434E-4A59-4471-BCE2-988A1016B8F6}" destId="{AE95B845-856E-4D51-9104-F1D9C433D136}" srcOrd="1" destOrd="0" presId="urn:microsoft.com/office/officeart/2005/8/layout/hList1"/>
    <dgm:cxn modelId="{33145810-7BC6-4B82-B4C5-FC590B7DF90E}" type="presParOf" srcId="{0844434E-4A59-4471-BCE2-988A1016B8F6}" destId="{E613FC96-9436-4A6F-A872-C2D3596E6780}" srcOrd="2" destOrd="0" presId="urn:microsoft.com/office/officeart/2005/8/layout/hList1"/>
    <dgm:cxn modelId="{28E3343D-42A0-46ED-B342-9833252AD03A}" type="presParOf" srcId="{E613FC96-9436-4A6F-A872-C2D3596E6780}" destId="{AF52EA1C-8ED7-40DE-A8A1-B4EA98F99151}" srcOrd="0" destOrd="0" presId="urn:microsoft.com/office/officeart/2005/8/layout/hList1"/>
    <dgm:cxn modelId="{A88B2686-51ED-4F51-A417-EFD02B1A35DE}" type="presParOf" srcId="{E613FC96-9436-4A6F-A872-C2D3596E6780}" destId="{758E051E-6CAF-47E5-A0B0-38F60995535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CA259AA-11EB-4341-8F96-5C2FF5C42294}" type="doc">
      <dgm:prSet loTypeId="urn:microsoft.com/office/officeart/2005/8/layout/cycle2" loCatId="cycle" qsTypeId="urn:microsoft.com/office/officeart/2005/8/quickstyle/simple1" qsCatId="simple" csTypeId="urn:microsoft.com/office/officeart/2005/8/colors/colorful5" csCatId="colorful" phldr="1"/>
      <dgm:spPr/>
      <dgm:t>
        <a:bodyPr/>
        <a:lstStyle/>
        <a:p>
          <a:pPr rtl="1"/>
          <a:endParaRPr lang="ar-OM"/>
        </a:p>
      </dgm:t>
    </dgm:pt>
    <dgm:pt modelId="{6B824CD8-2166-439E-9835-79DE7040DC8E}">
      <dgm:prSet phldrT="[نص]"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400" b="1" dirty="0"/>
            <a:t>التنبيه بانتهاء وقت اللعب.</a:t>
          </a:r>
        </a:p>
        <a:p>
          <a:pPr defTabSz="1422400" rtl="1">
            <a:lnSpc>
              <a:spcPct val="90000"/>
            </a:lnSpc>
            <a:spcBef>
              <a:spcPct val="0"/>
            </a:spcBef>
            <a:spcAft>
              <a:spcPct val="35000"/>
            </a:spcAft>
          </a:pPr>
          <a:endParaRPr lang="ar-OM" sz="2400" b="1" dirty="0"/>
        </a:p>
      </dgm:t>
    </dgm:pt>
    <dgm:pt modelId="{6B6F4F79-CA4B-47F8-A168-02559FA079A7}" type="parTrans" cxnId="{F8BD5041-6B63-47BF-99AD-6BF3464F986E}">
      <dgm:prSet/>
      <dgm:spPr/>
      <dgm:t>
        <a:bodyPr/>
        <a:lstStyle/>
        <a:p>
          <a:pPr rtl="1"/>
          <a:endParaRPr lang="ar-OM" sz="2800" b="1"/>
        </a:p>
      </dgm:t>
    </dgm:pt>
    <dgm:pt modelId="{828A0003-C3E4-4682-9779-0BD158DFC9AB}" type="sibTrans" cxnId="{F8BD5041-6B63-47BF-99AD-6BF3464F986E}">
      <dgm:prSet custT="1"/>
      <dgm:spPr/>
      <dgm:t>
        <a:bodyPr/>
        <a:lstStyle/>
        <a:p>
          <a:pPr rtl="1"/>
          <a:endParaRPr lang="ar-OM" sz="2000" b="1"/>
        </a:p>
      </dgm:t>
    </dgm:pt>
    <dgm:pt modelId="{80550BB3-101B-4ABA-860E-9A132CFF026D}">
      <dgm:prSet phldrT="[نص]"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400" b="1" dirty="0"/>
            <a:t>ترتيب الألعاب</a:t>
          </a:r>
        </a:p>
        <a:p>
          <a:pPr defTabSz="711200" rtl="1">
            <a:lnSpc>
              <a:spcPct val="90000"/>
            </a:lnSpc>
            <a:spcBef>
              <a:spcPct val="0"/>
            </a:spcBef>
            <a:spcAft>
              <a:spcPct val="35000"/>
            </a:spcAft>
          </a:pPr>
          <a:endParaRPr lang="ar-OM" sz="2400" b="1" dirty="0"/>
        </a:p>
      </dgm:t>
    </dgm:pt>
    <dgm:pt modelId="{353B588A-CDB8-44CE-9F65-12542C1CB81B}" type="parTrans" cxnId="{97DE673D-B73B-4AAA-943E-2B2F80A764DB}">
      <dgm:prSet/>
      <dgm:spPr/>
      <dgm:t>
        <a:bodyPr/>
        <a:lstStyle/>
        <a:p>
          <a:pPr rtl="1"/>
          <a:endParaRPr lang="ar-OM" sz="2800" b="1"/>
        </a:p>
      </dgm:t>
    </dgm:pt>
    <dgm:pt modelId="{3670F7D7-03CA-4017-AF95-4C7099A182CD}" type="sibTrans" cxnId="{97DE673D-B73B-4AAA-943E-2B2F80A764DB}">
      <dgm:prSet custT="1"/>
      <dgm:spPr/>
      <dgm:t>
        <a:bodyPr/>
        <a:lstStyle/>
        <a:p>
          <a:pPr rtl="1"/>
          <a:endParaRPr lang="ar-OM" sz="2000" b="1"/>
        </a:p>
      </dgm:t>
    </dgm:pt>
    <dgm:pt modelId="{44A0E8B0-B2A3-49FE-81CD-174D0CF9B641}">
      <dgm:prSet phldrT="[نص]"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400" b="1" dirty="0"/>
            <a:t>تنظيم الأطفال في طابور.</a:t>
          </a:r>
        </a:p>
        <a:p>
          <a:pPr defTabSz="488950" rtl="1">
            <a:lnSpc>
              <a:spcPct val="90000"/>
            </a:lnSpc>
            <a:spcBef>
              <a:spcPct val="0"/>
            </a:spcBef>
            <a:spcAft>
              <a:spcPct val="35000"/>
            </a:spcAft>
          </a:pPr>
          <a:endParaRPr lang="ar-OM" sz="2400" b="1" dirty="0"/>
        </a:p>
      </dgm:t>
    </dgm:pt>
    <dgm:pt modelId="{B33DB72F-BE7E-4B84-AD82-97CCB8ABA866}" type="parTrans" cxnId="{57F25060-8F3B-4E98-9317-2611060C8870}">
      <dgm:prSet/>
      <dgm:spPr/>
      <dgm:t>
        <a:bodyPr/>
        <a:lstStyle/>
        <a:p>
          <a:pPr rtl="1"/>
          <a:endParaRPr lang="ar-OM" sz="2800" b="1"/>
        </a:p>
      </dgm:t>
    </dgm:pt>
    <dgm:pt modelId="{F490D9A3-D13F-4984-8328-18F0A6BA2E7B}" type="sibTrans" cxnId="{57F25060-8F3B-4E98-9317-2611060C8870}">
      <dgm:prSet custT="1"/>
      <dgm:spPr/>
      <dgm:t>
        <a:bodyPr/>
        <a:lstStyle/>
        <a:p>
          <a:pPr rtl="1"/>
          <a:endParaRPr lang="ar-OM" sz="2000" b="1"/>
        </a:p>
      </dgm:t>
    </dgm:pt>
    <dgm:pt modelId="{580FB69C-1189-42A1-A05A-4AE561D293C8}">
      <dgm:prSet phldrT="[نص]"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400" b="1" dirty="0"/>
            <a:t>غسل اليدين.</a:t>
          </a:r>
        </a:p>
        <a:p>
          <a:pPr defTabSz="488950" rtl="1">
            <a:lnSpc>
              <a:spcPct val="90000"/>
            </a:lnSpc>
            <a:spcBef>
              <a:spcPct val="0"/>
            </a:spcBef>
            <a:spcAft>
              <a:spcPct val="35000"/>
            </a:spcAft>
          </a:pPr>
          <a:endParaRPr lang="ar-OM" sz="2400" b="1" dirty="0"/>
        </a:p>
      </dgm:t>
    </dgm:pt>
    <dgm:pt modelId="{24E754CD-1C31-4173-B52F-E3611798B80D}" type="parTrans" cxnId="{56BD6042-BA41-47AA-BD14-A8C631397511}">
      <dgm:prSet/>
      <dgm:spPr/>
      <dgm:t>
        <a:bodyPr/>
        <a:lstStyle/>
        <a:p>
          <a:pPr rtl="1"/>
          <a:endParaRPr lang="ar-OM" sz="2800" b="1"/>
        </a:p>
      </dgm:t>
    </dgm:pt>
    <dgm:pt modelId="{C2C29087-AFEA-45C1-8390-04136D9D017A}" type="sibTrans" cxnId="{56BD6042-BA41-47AA-BD14-A8C631397511}">
      <dgm:prSet custT="1"/>
      <dgm:spPr/>
      <dgm:t>
        <a:bodyPr/>
        <a:lstStyle/>
        <a:p>
          <a:pPr rtl="1"/>
          <a:endParaRPr lang="ar-OM" sz="2000" b="1"/>
        </a:p>
      </dgm:t>
    </dgm:pt>
    <dgm:pt modelId="{5F307FA2-C6EF-486D-AD1E-143B6B2F75AC}">
      <dgm:prSet phldrT="[نص]"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400" b="1" dirty="0"/>
            <a:t>التوجه إلى الصف لتناول الوجبة.</a:t>
          </a:r>
        </a:p>
        <a:p>
          <a:pPr defTabSz="488950" rtl="1">
            <a:lnSpc>
              <a:spcPct val="90000"/>
            </a:lnSpc>
            <a:spcBef>
              <a:spcPct val="0"/>
            </a:spcBef>
            <a:spcAft>
              <a:spcPct val="35000"/>
            </a:spcAft>
          </a:pPr>
          <a:endParaRPr lang="ar-OM" sz="2400" b="1" dirty="0"/>
        </a:p>
      </dgm:t>
    </dgm:pt>
    <dgm:pt modelId="{95CE4E09-D203-4BD2-B923-08A1EEE7C32D}" type="parTrans" cxnId="{33BD2443-FDB1-4C93-98D6-95D0D9CED3EC}">
      <dgm:prSet/>
      <dgm:spPr/>
      <dgm:t>
        <a:bodyPr/>
        <a:lstStyle/>
        <a:p>
          <a:pPr rtl="1"/>
          <a:endParaRPr lang="ar-OM" sz="2800" b="1"/>
        </a:p>
      </dgm:t>
    </dgm:pt>
    <dgm:pt modelId="{7A3EE03C-8EAF-4B00-B8FD-18B03D814C95}" type="sibTrans" cxnId="{33BD2443-FDB1-4C93-98D6-95D0D9CED3EC}">
      <dgm:prSet custT="1"/>
      <dgm:spPr/>
      <dgm:t>
        <a:bodyPr/>
        <a:lstStyle/>
        <a:p>
          <a:pPr rtl="1"/>
          <a:endParaRPr lang="ar-OM" sz="2000" b="1"/>
        </a:p>
      </dgm:t>
    </dgm:pt>
    <dgm:pt modelId="{8A5E63FC-0025-4B21-8668-DF8912784566}" type="pres">
      <dgm:prSet presAssocID="{3CA259AA-11EB-4341-8F96-5C2FF5C42294}" presName="cycle" presStyleCnt="0">
        <dgm:presLayoutVars>
          <dgm:dir/>
          <dgm:resizeHandles val="exact"/>
        </dgm:presLayoutVars>
      </dgm:prSet>
      <dgm:spPr/>
    </dgm:pt>
    <dgm:pt modelId="{FAE14D72-5DF7-4E89-A59D-3A14193F6056}" type="pres">
      <dgm:prSet presAssocID="{6B824CD8-2166-439E-9835-79DE7040DC8E}" presName="node" presStyleLbl="node1" presStyleIdx="0" presStyleCnt="5" custScaleX="129619" custScaleY="133952" custRadScaleRad="94453">
        <dgm:presLayoutVars>
          <dgm:bulletEnabled val="1"/>
        </dgm:presLayoutVars>
      </dgm:prSet>
      <dgm:spPr/>
    </dgm:pt>
    <dgm:pt modelId="{5008C4A3-1F40-4EF4-A5FC-33C1E8462969}" type="pres">
      <dgm:prSet presAssocID="{828A0003-C3E4-4682-9779-0BD158DFC9AB}" presName="sibTrans" presStyleLbl="sibTrans2D1" presStyleIdx="0" presStyleCnt="5"/>
      <dgm:spPr/>
    </dgm:pt>
    <dgm:pt modelId="{81CBD781-3249-46EB-9FC3-D6A0FB9BDDE0}" type="pres">
      <dgm:prSet presAssocID="{828A0003-C3E4-4682-9779-0BD158DFC9AB}" presName="connectorText" presStyleLbl="sibTrans2D1" presStyleIdx="0" presStyleCnt="5"/>
      <dgm:spPr/>
    </dgm:pt>
    <dgm:pt modelId="{3392515D-0C97-42AF-A79F-5EF1AF662281}" type="pres">
      <dgm:prSet presAssocID="{80550BB3-101B-4ABA-860E-9A132CFF026D}" presName="node" presStyleLbl="node1" presStyleIdx="1" presStyleCnt="5" custScaleX="127723" custScaleY="125319">
        <dgm:presLayoutVars>
          <dgm:bulletEnabled val="1"/>
        </dgm:presLayoutVars>
      </dgm:prSet>
      <dgm:spPr/>
    </dgm:pt>
    <dgm:pt modelId="{F125A170-7892-4E6B-B160-A68CA632C10C}" type="pres">
      <dgm:prSet presAssocID="{3670F7D7-03CA-4017-AF95-4C7099A182CD}" presName="sibTrans" presStyleLbl="sibTrans2D1" presStyleIdx="1" presStyleCnt="5"/>
      <dgm:spPr/>
    </dgm:pt>
    <dgm:pt modelId="{F3312CA3-BDFD-4B38-93DB-A0D91485FF19}" type="pres">
      <dgm:prSet presAssocID="{3670F7D7-03CA-4017-AF95-4C7099A182CD}" presName="connectorText" presStyleLbl="sibTrans2D1" presStyleIdx="1" presStyleCnt="5"/>
      <dgm:spPr/>
    </dgm:pt>
    <dgm:pt modelId="{369B730A-16DF-492A-88CC-E240EB2D3FF2}" type="pres">
      <dgm:prSet presAssocID="{44A0E8B0-B2A3-49FE-81CD-174D0CF9B641}" presName="node" presStyleLbl="node1" presStyleIdx="2" presStyleCnt="5" custScaleX="125667" custScaleY="124336">
        <dgm:presLayoutVars>
          <dgm:bulletEnabled val="1"/>
        </dgm:presLayoutVars>
      </dgm:prSet>
      <dgm:spPr/>
    </dgm:pt>
    <dgm:pt modelId="{96088B79-FFA0-4BCC-A297-29F676BF70D6}" type="pres">
      <dgm:prSet presAssocID="{F490D9A3-D13F-4984-8328-18F0A6BA2E7B}" presName="sibTrans" presStyleLbl="sibTrans2D1" presStyleIdx="2" presStyleCnt="5"/>
      <dgm:spPr/>
    </dgm:pt>
    <dgm:pt modelId="{48A57490-7F14-42AA-A453-A5ABD30081CD}" type="pres">
      <dgm:prSet presAssocID="{F490D9A3-D13F-4984-8328-18F0A6BA2E7B}" presName="connectorText" presStyleLbl="sibTrans2D1" presStyleIdx="2" presStyleCnt="5"/>
      <dgm:spPr/>
    </dgm:pt>
    <dgm:pt modelId="{860ED6BF-8DA3-40AA-8DC9-600F874C0D01}" type="pres">
      <dgm:prSet presAssocID="{580FB69C-1189-42A1-A05A-4AE561D293C8}" presName="node" presStyleLbl="node1" presStyleIdx="3" presStyleCnt="5" custScaleX="129502" custScaleY="131945">
        <dgm:presLayoutVars>
          <dgm:bulletEnabled val="1"/>
        </dgm:presLayoutVars>
      </dgm:prSet>
      <dgm:spPr/>
    </dgm:pt>
    <dgm:pt modelId="{4DB320FF-A083-471A-8996-DEF9F2B38621}" type="pres">
      <dgm:prSet presAssocID="{C2C29087-AFEA-45C1-8390-04136D9D017A}" presName="sibTrans" presStyleLbl="sibTrans2D1" presStyleIdx="3" presStyleCnt="5"/>
      <dgm:spPr/>
    </dgm:pt>
    <dgm:pt modelId="{F9BF1371-03E9-46D8-BBBE-26934B6C4AB1}" type="pres">
      <dgm:prSet presAssocID="{C2C29087-AFEA-45C1-8390-04136D9D017A}" presName="connectorText" presStyleLbl="sibTrans2D1" presStyleIdx="3" presStyleCnt="5"/>
      <dgm:spPr/>
    </dgm:pt>
    <dgm:pt modelId="{08DBE087-AF54-4083-A6EA-A637C908F1BE}" type="pres">
      <dgm:prSet presAssocID="{5F307FA2-C6EF-486D-AD1E-143B6B2F75AC}" presName="node" presStyleLbl="node1" presStyleIdx="4" presStyleCnt="5" custScaleX="135487" custScaleY="127988">
        <dgm:presLayoutVars>
          <dgm:bulletEnabled val="1"/>
        </dgm:presLayoutVars>
      </dgm:prSet>
      <dgm:spPr/>
    </dgm:pt>
    <dgm:pt modelId="{418C298A-1C97-4FDB-B249-F469F861878B}" type="pres">
      <dgm:prSet presAssocID="{7A3EE03C-8EAF-4B00-B8FD-18B03D814C95}" presName="sibTrans" presStyleLbl="sibTrans2D1" presStyleIdx="4" presStyleCnt="5"/>
      <dgm:spPr/>
    </dgm:pt>
    <dgm:pt modelId="{46B8DA6F-6D28-494D-AB0E-EB5F6772C7A0}" type="pres">
      <dgm:prSet presAssocID="{7A3EE03C-8EAF-4B00-B8FD-18B03D814C95}" presName="connectorText" presStyleLbl="sibTrans2D1" presStyleIdx="4" presStyleCnt="5"/>
      <dgm:spPr/>
    </dgm:pt>
  </dgm:ptLst>
  <dgm:cxnLst>
    <dgm:cxn modelId="{6591C908-EB29-4072-9EB4-DA1432CC647B}" type="presOf" srcId="{F490D9A3-D13F-4984-8328-18F0A6BA2E7B}" destId="{48A57490-7F14-42AA-A453-A5ABD30081CD}" srcOrd="1" destOrd="0" presId="urn:microsoft.com/office/officeart/2005/8/layout/cycle2"/>
    <dgm:cxn modelId="{024C680C-F954-434C-A965-C8D675ABB620}" type="presOf" srcId="{828A0003-C3E4-4682-9779-0BD158DFC9AB}" destId="{81CBD781-3249-46EB-9FC3-D6A0FB9BDDE0}" srcOrd="1" destOrd="0" presId="urn:microsoft.com/office/officeart/2005/8/layout/cycle2"/>
    <dgm:cxn modelId="{C9F1FD0E-2088-45FB-B666-323F50791DE3}" type="presOf" srcId="{C2C29087-AFEA-45C1-8390-04136D9D017A}" destId="{4DB320FF-A083-471A-8996-DEF9F2B38621}" srcOrd="0" destOrd="0" presId="urn:microsoft.com/office/officeart/2005/8/layout/cycle2"/>
    <dgm:cxn modelId="{9B9D7710-63B3-4D0D-B56A-726FCF5E794F}" type="presOf" srcId="{C2C29087-AFEA-45C1-8390-04136D9D017A}" destId="{F9BF1371-03E9-46D8-BBBE-26934B6C4AB1}" srcOrd="1" destOrd="0" presId="urn:microsoft.com/office/officeart/2005/8/layout/cycle2"/>
    <dgm:cxn modelId="{C5AED837-7BE8-4B83-8323-F622AC2194A7}" type="presOf" srcId="{7A3EE03C-8EAF-4B00-B8FD-18B03D814C95}" destId="{46B8DA6F-6D28-494D-AB0E-EB5F6772C7A0}" srcOrd="1" destOrd="0" presId="urn:microsoft.com/office/officeart/2005/8/layout/cycle2"/>
    <dgm:cxn modelId="{97DE673D-B73B-4AAA-943E-2B2F80A764DB}" srcId="{3CA259AA-11EB-4341-8F96-5C2FF5C42294}" destId="{80550BB3-101B-4ABA-860E-9A132CFF026D}" srcOrd="1" destOrd="0" parTransId="{353B588A-CDB8-44CE-9F65-12542C1CB81B}" sibTransId="{3670F7D7-03CA-4017-AF95-4C7099A182CD}"/>
    <dgm:cxn modelId="{F9FFFD5C-C4D4-4436-9138-62B5BA0E4541}" type="presOf" srcId="{7A3EE03C-8EAF-4B00-B8FD-18B03D814C95}" destId="{418C298A-1C97-4FDB-B249-F469F861878B}" srcOrd="0" destOrd="0" presId="urn:microsoft.com/office/officeart/2005/8/layout/cycle2"/>
    <dgm:cxn modelId="{57F25060-8F3B-4E98-9317-2611060C8870}" srcId="{3CA259AA-11EB-4341-8F96-5C2FF5C42294}" destId="{44A0E8B0-B2A3-49FE-81CD-174D0CF9B641}" srcOrd="2" destOrd="0" parTransId="{B33DB72F-BE7E-4B84-AD82-97CCB8ABA866}" sibTransId="{F490D9A3-D13F-4984-8328-18F0A6BA2E7B}"/>
    <dgm:cxn modelId="{F8BD5041-6B63-47BF-99AD-6BF3464F986E}" srcId="{3CA259AA-11EB-4341-8F96-5C2FF5C42294}" destId="{6B824CD8-2166-439E-9835-79DE7040DC8E}" srcOrd="0" destOrd="0" parTransId="{6B6F4F79-CA4B-47F8-A168-02559FA079A7}" sibTransId="{828A0003-C3E4-4682-9779-0BD158DFC9AB}"/>
    <dgm:cxn modelId="{56BD6042-BA41-47AA-BD14-A8C631397511}" srcId="{3CA259AA-11EB-4341-8F96-5C2FF5C42294}" destId="{580FB69C-1189-42A1-A05A-4AE561D293C8}" srcOrd="3" destOrd="0" parTransId="{24E754CD-1C31-4173-B52F-E3611798B80D}" sibTransId="{C2C29087-AFEA-45C1-8390-04136D9D017A}"/>
    <dgm:cxn modelId="{72C16062-429B-4E8B-AF2C-4A7CE671FEFB}" type="presOf" srcId="{5F307FA2-C6EF-486D-AD1E-143B6B2F75AC}" destId="{08DBE087-AF54-4083-A6EA-A637C908F1BE}" srcOrd="0" destOrd="0" presId="urn:microsoft.com/office/officeart/2005/8/layout/cycle2"/>
    <dgm:cxn modelId="{793E8162-B39D-4037-9539-CDCB75EE9CDD}" type="presOf" srcId="{3CA259AA-11EB-4341-8F96-5C2FF5C42294}" destId="{8A5E63FC-0025-4B21-8668-DF8912784566}" srcOrd="0" destOrd="0" presId="urn:microsoft.com/office/officeart/2005/8/layout/cycle2"/>
    <dgm:cxn modelId="{33BD2443-FDB1-4C93-98D6-95D0D9CED3EC}" srcId="{3CA259AA-11EB-4341-8F96-5C2FF5C42294}" destId="{5F307FA2-C6EF-486D-AD1E-143B6B2F75AC}" srcOrd="4" destOrd="0" parTransId="{95CE4E09-D203-4BD2-B923-08A1EEE7C32D}" sibTransId="{7A3EE03C-8EAF-4B00-B8FD-18B03D814C95}"/>
    <dgm:cxn modelId="{1446C865-1EFA-4141-8224-0AEA7C39A5B5}" type="presOf" srcId="{44A0E8B0-B2A3-49FE-81CD-174D0CF9B641}" destId="{369B730A-16DF-492A-88CC-E240EB2D3FF2}" srcOrd="0" destOrd="0" presId="urn:microsoft.com/office/officeart/2005/8/layout/cycle2"/>
    <dgm:cxn modelId="{75461F78-35DC-41B2-92FB-8B113EF223BC}" type="presOf" srcId="{3670F7D7-03CA-4017-AF95-4C7099A182CD}" destId="{F125A170-7892-4E6B-B160-A68CA632C10C}" srcOrd="0" destOrd="0" presId="urn:microsoft.com/office/officeart/2005/8/layout/cycle2"/>
    <dgm:cxn modelId="{2F630890-0A4B-4378-83E7-1A515FB1E3C3}" type="presOf" srcId="{828A0003-C3E4-4682-9779-0BD158DFC9AB}" destId="{5008C4A3-1F40-4EF4-A5FC-33C1E8462969}" srcOrd="0" destOrd="0" presId="urn:microsoft.com/office/officeart/2005/8/layout/cycle2"/>
    <dgm:cxn modelId="{D09202DB-116E-4DFC-BF36-329C194CDA5C}" type="presOf" srcId="{580FB69C-1189-42A1-A05A-4AE561D293C8}" destId="{860ED6BF-8DA3-40AA-8DC9-600F874C0D01}" srcOrd="0" destOrd="0" presId="urn:microsoft.com/office/officeart/2005/8/layout/cycle2"/>
    <dgm:cxn modelId="{559CEDE5-4287-4E2C-BA1D-438C4B63D491}" type="presOf" srcId="{F490D9A3-D13F-4984-8328-18F0A6BA2E7B}" destId="{96088B79-FFA0-4BCC-A297-29F676BF70D6}" srcOrd="0" destOrd="0" presId="urn:microsoft.com/office/officeart/2005/8/layout/cycle2"/>
    <dgm:cxn modelId="{F7993FEB-4453-4ED1-AC05-A2FB49CA09E0}" type="presOf" srcId="{6B824CD8-2166-439E-9835-79DE7040DC8E}" destId="{FAE14D72-5DF7-4E89-A59D-3A14193F6056}" srcOrd="0" destOrd="0" presId="urn:microsoft.com/office/officeart/2005/8/layout/cycle2"/>
    <dgm:cxn modelId="{C03CCAF1-D4F3-4F24-BC50-BEC0724E9E1D}" type="presOf" srcId="{3670F7D7-03CA-4017-AF95-4C7099A182CD}" destId="{F3312CA3-BDFD-4B38-93DB-A0D91485FF19}" srcOrd="1" destOrd="0" presId="urn:microsoft.com/office/officeart/2005/8/layout/cycle2"/>
    <dgm:cxn modelId="{75D8C4F4-1122-428C-8FEF-740B565455A5}" type="presOf" srcId="{80550BB3-101B-4ABA-860E-9A132CFF026D}" destId="{3392515D-0C97-42AF-A79F-5EF1AF662281}" srcOrd="0" destOrd="0" presId="urn:microsoft.com/office/officeart/2005/8/layout/cycle2"/>
    <dgm:cxn modelId="{4655D136-B83A-439B-B6E8-17BDD0B389F6}" type="presParOf" srcId="{8A5E63FC-0025-4B21-8668-DF8912784566}" destId="{FAE14D72-5DF7-4E89-A59D-3A14193F6056}" srcOrd="0" destOrd="0" presId="urn:microsoft.com/office/officeart/2005/8/layout/cycle2"/>
    <dgm:cxn modelId="{17A9CF61-58DC-4757-B8E8-7A9DA588C66D}" type="presParOf" srcId="{8A5E63FC-0025-4B21-8668-DF8912784566}" destId="{5008C4A3-1F40-4EF4-A5FC-33C1E8462969}" srcOrd="1" destOrd="0" presId="urn:microsoft.com/office/officeart/2005/8/layout/cycle2"/>
    <dgm:cxn modelId="{E2118807-CEBE-40CA-80EE-32CD74F7A49F}" type="presParOf" srcId="{5008C4A3-1F40-4EF4-A5FC-33C1E8462969}" destId="{81CBD781-3249-46EB-9FC3-D6A0FB9BDDE0}" srcOrd="0" destOrd="0" presId="urn:microsoft.com/office/officeart/2005/8/layout/cycle2"/>
    <dgm:cxn modelId="{51269515-CC76-4804-BB61-EAFC15E15E45}" type="presParOf" srcId="{8A5E63FC-0025-4B21-8668-DF8912784566}" destId="{3392515D-0C97-42AF-A79F-5EF1AF662281}" srcOrd="2" destOrd="0" presId="urn:microsoft.com/office/officeart/2005/8/layout/cycle2"/>
    <dgm:cxn modelId="{A0F4A507-CE6A-4EB3-9C72-256257EBA14A}" type="presParOf" srcId="{8A5E63FC-0025-4B21-8668-DF8912784566}" destId="{F125A170-7892-4E6B-B160-A68CA632C10C}" srcOrd="3" destOrd="0" presId="urn:microsoft.com/office/officeart/2005/8/layout/cycle2"/>
    <dgm:cxn modelId="{8D51CEDF-F5CC-49D9-8A96-4DE79AE01FFF}" type="presParOf" srcId="{F125A170-7892-4E6B-B160-A68CA632C10C}" destId="{F3312CA3-BDFD-4B38-93DB-A0D91485FF19}" srcOrd="0" destOrd="0" presId="urn:microsoft.com/office/officeart/2005/8/layout/cycle2"/>
    <dgm:cxn modelId="{0B35DE47-4208-462F-A888-5401D3CDBCEF}" type="presParOf" srcId="{8A5E63FC-0025-4B21-8668-DF8912784566}" destId="{369B730A-16DF-492A-88CC-E240EB2D3FF2}" srcOrd="4" destOrd="0" presId="urn:microsoft.com/office/officeart/2005/8/layout/cycle2"/>
    <dgm:cxn modelId="{96868304-762D-457A-BD11-66720B0EC29E}" type="presParOf" srcId="{8A5E63FC-0025-4B21-8668-DF8912784566}" destId="{96088B79-FFA0-4BCC-A297-29F676BF70D6}" srcOrd="5" destOrd="0" presId="urn:microsoft.com/office/officeart/2005/8/layout/cycle2"/>
    <dgm:cxn modelId="{0C9B6668-49D2-42AE-950B-D04DE83320D1}" type="presParOf" srcId="{96088B79-FFA0-4BCC-A297-29F676BF70D6}" destId="{48A57490-7F14-42AA-A453-A5ABD30081CD}" srcOrd="0" destOrd="0" presId="urn:microsoft.com/office/officeart/2005/8/layout/cycle2"/>
    <dgm:cxn modelId="{649A2BFD-C6B8-4E55-90B3-506BA5D4E9FF}" type="presParOf" srcId="{8A5E63FC-0025-4B21-8668-DF8912784566}" destId="{860ED6BF-8DA3-40AA-8DC9-600F874C0D01}" srcOrd="6" destOrd="0" presId="urn:microsoft.com/office/officeart/2005/8/layout/cycle2"/>
    <dgm:cxn modelId="{B203A068-3A98-48D8-BEAF-350C93D6042F}" type="presParOf" srcId="{8A5E63FC-0025-4B21-8668-DF8912784566}" destId="{4DB320FF-A083-471A-8996-DEF9F2B38621}" srcOrd="7" destOrd="0" presId="urn:microsoft.com/office/officeart/2005/8/layout/cycle2"/>
    <dgm:cxn modelId="{E0075BEF-D57C-488D-8E02-FF7ABA745C91}" type="presParOf" srcId="{4DB320FF-A083-471A-8996-DEF9F2B38621}" destId="{F9BF1371-03E9-46D8-BBBE-26934B6C4AB1}" srcOrd="0" destOrd="0" presId="urn:microsoft.com/office/officeart/2005/8/layout/cycle2"/>
    <dgm:cxn modelId="{A5503200-3213-4233-B2C6-1F8A4AC1BC4B}" type="presParOf" srcId="{8A5E63FC-0025-4B21-8668-DF8912784566}" destId="{08DBE087-AF54-4083-A6EA-A637C908F1BE}" srcOrd="8" destOrd="0" presId="urn:microsoft.com/office/officeart/2005/8/layout/cycle2"/>
    <dgm:cxn modelId="{EF5B367D-E917-4597-A07C-946E59DA094E}" type="presParOf" srcId="{8A5E63FC-0025-4B21-8668-DF8912784566}" destId="{418C298A-1C97-4FDB-B249-F469F861878B}" srcOrd="9" destOrd="0" presId="urn:microsoft.com/office/officeart/2005/8/layout/cycle2"/>
    <dgm:cxn modelId="{A0C2FE9F-9263-4C95-9BF6-1149B6642888}" type="presParOf" srcId="{418C298A-1C97-4FDB-B249-F469F861878B}" destId="{46B8DA6F-6D28-494D-AB0E-EB5F6772C7A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4E0B2F8-F043-4F46-BB3E-2E0A25A56E2A}" type="doc">
      <dgm:prSet loTypeId="urn:microsoft.com/office/officeart/2005/8/layout/radial3" loCatId="cycle" qsTypeId="urn:microsoft.com/office/officeart/2005/8/quickstyle/simple5" qsCatId="simple" csTypeId="urn:microsoft.com/office/officeart/2005/8/colors/colorful5" csCatId="colorful" phldr="1"/>
      <dgm:spPr/>
      <dgm:t>
        <a:bodyPr/>
        <a:lstStyle/>
        <a:p>
          <a:pPr rtl="1"/>
          <a:endParaRPr lang="ar-OM"/>
        </a:p>
      </dgm:t>
    </dgm:pt>
    <dgm:pt modelId="{0921E9C0-4415-4DEC-A808-4A5ED98436D2}">
      <dgm:prSet phldrT="[نص]" custT="1"/>
      <dgm:spPr/>
      <dgm:t>
        <a:bodyPr/>
        <a:lstStyle/>
        <a:p>
          <a:pPr rtl="1"/>
          <a:r>
            <a:rPr lang="ar-OM" sz="4400" dirty="0"/>
            <a:t>الأركان التعليمية</a:t>
          </a:r>
        </a:p>
      </dgm:t>
    </dgm:pt>
    <dgm:pt modelId="{FB241E0E-FE99-4F2F-B869-CEDC47314CBC}" type="parTrans" cxnId="{AD3128CD-69FF-413B-8B0F-328730CC0FAE}">
      <dgm:prSet/>
      <dgm:spPr/>
      <dgm:t>
        <a:bodyPr/>
        <a:lstStyle/>
        <a:p>
          <a:pPr rtl="1"/>
          <a:endParaRPr lang="ar-OM"/>
        </a:p>
      </dgm:t>
    </dgm:pt>
    <dgm:pt modelId="{CB92291C-1586-4E03-BEF4-2EB26D9FC1B2}" type="sibTrans" cxnId="{AD3128CD-69FF-413B-8B0F-328730CC0FAE}">
      <dgm:prSet/>
      <dgm:spPr/>
      <dgm:t>
        <a:bodyPr/>
        <a:lstStyle/>
        <a:p>
          <a:pPr rtl="1"/>
          <a:endParaRPr lang="ar-OM"/>
        </a:p>
      </dgm:t>
    </dgm:pt>
    <dgm:pt modelId="{97DD4A1A-613D-43B5-9A9F-0CAE5B62C8EB}">
      <dgm:prSet phldrT="[نص]" custT="1"/>
      <dgm:spPr/>
      <dgm:t>
        <a:bodyPr/>
        <a:lstStyle/>
        <a:p>
          <a:pPr rtl="1"/>
          <a:r>
            <a:rPr lang="ar-OM" sz="2400" dirty="0"/>
            <a:t>التخطيط</a:t>
          </a:r>
          <a:endParaRPr lang="ar-OM" sz="1700" dirty="0"/>
        </a:p>
      </dgm:t>
    </dgm:pt>
    <dgm:pt modelId="{F9BB722A-F362-405B-B60A-DFF1D13C08E2}" type="parTrans" cxnId="{0EE850AC-4A4A-448D-98F5-F0D5CE6B19E2}">
      <dgm:prSet/>
      <dgm:spPr/>
      <dgm:t>
        <a:bodyPr/>
        <a:lstStyle/>
        <a:p>
          <a:pPr rtl="1"/>
          <a:endParaRPr lang="ar-OM"/>
        </a:p>
      </dgm:t>
    </dgm:pt>
    <dgm:pt modelId="{34F4435E-3BE4-48C1-860C-E2D4A33CDB1C}" type="sibTrans" cxnId="{0EE850AC-4A4A-448D-98F5-F0D5CE6B19E2}">
      <dgm:prSet/>
      <dgm:spPr/>
      <dgm:t>
        <a:bodyPr/>
        <a:lstStyle/>
        <a:p>
          <a:pPr rtl="1"/>
          <a:endParaRPr lang="ar-OM"/>
        </a:p>
      </dgm:t>
    </dgm:pt>
    <dgm:pt modelId="{29BA2A4E-25B0-403C-998A-BE8337EEA6A0}">
      <dgm:prSet phldrT="[نص]" custT="1"/>
      <dgm:spPr/>
      <dgm:t>
        <a:bodyPr/>
        <a:lstStyle/>
        <a:p>
          <a:pPr rtl="1"/>
          <a:r>
            <a:rPr lang="ar-OM" sz="2400" dirty="0"/>
            <a:t>المطالعة</a:t>
          </a:r>
          <a:endParaRPr lang="ar-OM" sz="1700" dirty="0"/>
        </a:p>
      </dgm:t>
    </dgm:pt>
    <dgm:pt modelId="{9F48DBAA-B2D8-47E9-8691-74B91F7ED9F0}" type="parTrans" cxnId="{40CC54A2-F08F-4142-A2E4-E6DEC653213E}">
      <dgm:prSet/>
      <dgm:spPr/>
      <dgm:t>
        <a:bodyPr/>
        <a:lstStyle/>
        <a:p>
          <a:pPr rtl="1"/>
          <a:endParaRPr lang="ar-OM"/>
        </a:p>
      </dgm:t>
    </dgm:pt>
    <dgm:pt modelId="{7FE3197E-EC3E-49C8-87D7-1F856D4FA6E3}" type="sibTrans" cxnId="{40CC54A2-F08F-4142-A2E4-E6DEC653213E}">
      <dgm:prSet/>
      <dgm:spPr/>
      <dgm:t>
        <a:bodyPr/>
        <a:lstStyle/>
        <a:p>
          <a:pPr rtl="1"/>
          <a:endParaRPr lang="ar-OM"/>
        </a:p>
      </dgm:t>
    </dgm:pt>
    <dgm:pt modelId="{53DA4539-FBAE-478A-AFE8-CC1631AFC581}">
      <dgm:prSet phldrT="[نص]" custT="1"/>
      <dgm:spPr/>
      <dgm:t>
        <a:bodyPr/>
        <a:lstStyle/>
        <a:p>
          <a:pPr rtl="1"/>
          <a:r>
            <a:rPr lang="ar-OM" sz="2400" dirty="0"/>
            <a:t>الألعاب الإدراكية</a:t>
          </a:r>
        </a:p>
      </dgm:t>
    </dgm:pt>
    <dgm:pt modelId="{C3462B6C-79C2-4B28-978E-7C94E6661859}" type="parTrans" cxnId="{2CC4C0E6-30A9-4EE1-AF8D-F8BA81CAD969}">
      <dgm:prSet/>
      <dgm:spPr/>
      <dgm:t>
        <a:bodyPr/>
        <a:lstStyle/>
        <a:p>
          <a:pPr rtl="1"/>
          <a:endParaRPr lang="ar-OM"/>
        </a:p>
      </dgm:t>
    </dgm:pt>
    <dgm:pt modelId="{4ED30497-23F8-44B6-9EAB-30920B1CD6DF}" type="sibTrans" cxnId="{2CC4C0E6-30A9-4EE1-AF8D-F8BA81CAD969}">
      <dgm:prSet/>
      <dgm:spPr/>
      <dgm:t>
        <a:bodyPr/>
        <a:lstStyle/>
        <a:p>
          <a:pPr rtl="1"/>
          <a:endParaRPr lang="ar-OM"/>
        </a:p>
      </dgm:t>
    </dgm:pt>
    <dgm:pt modelId="{31DC7E7F-69E2-4504-86BB-863E5A9249B1}">
      <dgm:prSet phldrT="[نص]" custT="1"/>
      <dgm:spPr/>
      <dgm:t>
        <a:bodyPr/>
        <a:lstStyle/>
        <a:p>
          <a:pPr rtl="1"/>
          <a:r>
            <a:rPr lang="ar-OM" sz="2400" dirty="0"/>
            <a:t>الاستكشاف</a:t>
          </a:r>
        </a:p>
      </dgm:t>
    </dgm:pt>
    <dgm:pt modelId="{18868D6F-343A-4E6C-9318-D315AF079710}" type="parTrans" cxnId="{90A11EB7-6554-453F-ACD5-A25F07C5A6F3}">
      <dgm:prSet/>
      <dgm:spPr/>
      <dgm:t>
        <a:bodyPr/>
        <a:lstStyle/>
        <a:p>
          <a:pPr rtl="1"/>
          <a:endParaRPr lang="ar-OM"/>
        </a:p>
      </dgm:t>
    </dgm:pt>
    <dgm:pt modelId="{3431DC23-4337-4B20-B58C-2EDC517ADEF6}" type="sibTrans" cxnId="{90A11EB7-6554-453F-ACD5-A25F07C5A6F3}">
      <dgm:prSet/>
      <dgm:spPr/>
      <dgm:t>
        <a:bodyPr/>
        <a:lstStyle/>
        <a:p>
          <a:pPr rtl="1"/>
          <a:endParaRPr lang="ar-OM"/>
        </a:p>
      </dgm:t>
    </dgm:pt>
    <dgm:pt modelId="{E3A20762-6969-45DA-B6EC-FDEF1C990A96}">
      <dgm:prSet phldrT="[نص]" custT="1"/>
      <dgm:spPr/>
      <dgm:t>
        <a:bodyPr/>
        <a:lstStyle/>
        <a:p>
          <a:pPr rtl="1"/>
          <a:r>
            <a:rPr lang="ar-OM" sz="2400" dirty="0"/>
            <a:t>البناء و الهدم</a:t>
          </a:r>
        </a:p>
      </dgm:t>
    </dgm:pt>
    <dgm:pt modelId="{A0EB100C-3BEF-41CA-87BC-214A0E0DCF53}" type="parTrans" cxnId="{E7955055-39CB-4B1D-9B1E-EED11C630BC9}">
      <dgm:prSet/>
      <dgm:spPr/>
      <dgm:t>
        <a:bodyPr/>
        <a:lstStyle/>
        <a:p>
          <a:pPr rtl="1"/>
          <a:endParaRPr lang="ar-OM"/>
        </a:p>
      </dgm:t>
    </dgm:pt>
    <dgm:pt modelId="{5008BE9F-223B-489C-92FB-C216FD8F5AEB}" type="sibTrans" cxnId="{E7955055-39CB-4B1D-9B1E-EED11C630BC9}">
      <dgm:prSet/>
      <dgm:spPr/>
      <dgm:t>
        <a:bodyPr/>
        <a:lstStyle/>
        <a:p>
          <a:pPr rtl="1"/>
          <a:endParaRPr lang="ar-OM"/>
        </a:p>
      </dgm:t>
    </dgm:pt>
    <dgm:pt modelId="{6C56EC64-FBEB-42CD-A6EA-FDF1EA06D96A}">
      <dgm:prSet phldrT="[نص]" custT="1"/>
      <dgm:spPr/>
      <dgm:t>
        <a:bodyPr/>
        <a:lstStyle/>
        <a:p>
          <a:pPr rtl="1"/>
          <a:r>
            <a:rPr lang="ar-OM" sz="2400" dirty="0"/>
            <a:t>التمثيل</a:t>
          </a:r>
          <a:endParaRPr lang="ar-OM" sz="2800" dirty="0"/>
        </a:p>
      </dgm:t>
    </dgm:pt>
    <dgm:pt modelId="{E8869B89-B2F3-473A-8994-FF172C445970}" type="parTrans" cxnId="{561B60B6-21E0-4765-A1DE-8116BDE6595C}">
      <dgm:prSet/>
      <dgm:spPr/>
      <dgm:t>
        <a:bodyPr/>
        <a:lstStyle/>
        <a:p>
          <a:pPr rtl="1"/>
          <a:endParaRPr lang="ar-OM"/>
        </a:p>
      </dgm:t>
    </dgm:pt>
    <dgm:pt modelId="{E12D2819-A52C-478C-9348-B13D1119204F}" type="sibTrans" cxnId="{561B60B6-21E0-4765-A1DE-8116BDE6595C}">
      <dgm:prSet/>
      <dgm:spPr/>
      <dgm:t>
        <a:bodyPr/>
        <a:lstStyle/>
        <a:p>
          <a:pPr rtl="1"/>
          <a:endParaRPr lang="ar-OM"/>
        </a:p>
      </dgm:t>
    </dgm:pt>
    <dgm:pt modelId="{E7560096-6CB4-4CAD-88FA-4D86CC225BCA}">
      <dgm:prSet phldrT="[نص]" custT="1"/>
      <dgm:spPr/>
      <dgm:t>
        <a:bodyPr/>
        <a:lstStyle/>
        <a:p>
          <a:pPr rtl="1"/>
          <a:r>
            <a:rPr lang="ar-OM" sz="2400" dirty="0"/>
            <a:t>التعبير الفني</a:t>
          </a:r>
        </a:p>
      </dgm:t>
    </dgm:pt>
    <dgm:pt modelId="{387753BB-F9AA-4477-AAF5-98EE7899384F}" type="parTrans" cxnId="{478EB295-54DC-40C9-AACE-2411ED67BD8E}">
      <dgm:prSet/>
      <dgm:spPr/>
      <dgm:t>
        <a:bodyPr/>
        <a:lstStyle/>
        <a:p>
          <a:pPr rtl="1"/>
          <a:endParaRPr lang="ar-OM"/>
        </a:p>
      </dgm:t>
    </dgm:pt>
    <dgm:pt modelId="{FCBD48F6-1155-4EFE-A8A2-73C9734081BC}" type="sibTrans" cxnId="{478EB295-54DC-40C9-AACE-2411ED67BD8E}">
      <dgm:prSet/>
      <dgm:spPr/>
      <dgm:t>
        <a:bodyPr/>
        <a:lstStyle/>
        <a:p>
          <a:pPr rtl="1"/>
          <a:endParaRPr lang="ar-OM"/>
        </a:p>
      </dgm:t>
    </dgm:pt>
    <dgm:pt modelId="{F3FE547F-1BF6-4713-98C9-39B4BEDDCC32}" type="pres">
      <dgm:prSet presAssocID="{94E0B2F8-F043-4F46-BB3E-2E0A25A56E2A}" presName="composite" presStyleCnt="0">
        <dgm:presLayoutVars>
          <dgm:chMax val="1"/>
          <dgm:dir/>
          <dgm:resizeHandles val="exact"/>
        </dgm:presLayoutVars>
      </dgm:prSet>
      <dgm:spPr/>
    </dgm:pt>
    <dgm:pt modelId="{D89E5823-15EC-4AFA-ADD6-45303C52A5DF}" type="pres">
      <dgm:prSet presAssocID="{94E0B2F8-F043-4F46-BB3E-2E0A25A56E2A}" presName="radial" presStyleCnt="0">
        <dgm:presLayoutVars>
          <dgm:animLvl val="ctr"/>
        </dgm:presLayoutVars>
      </dgm:prSet>
      <dgm:spPr/>
    </dgm:pt>
    <dgm:pt modelId="{0CB437F7-5D48-4A25-ACE2-C78D474EAF19}" type="pres">
      <dgm:prSet presAssocID="{0921E9C0-4415-4DEC-A808-4A5ED98436D2}" presName="centerShape" presStyleLbl="vennNode1" presStyleIdx="0" presStyleCnt="8"/>
      <dgm:spPr/>
    </dgm:pt>
    <dgm:pt modelId="{6FDA18DE-2B44-47B8-8B7F-901D2C3861E9}" type="pres">
      <dgm:prSet presAssocID="{97DD4A1A-613D-43B5-9A9F-0CAE5B62C8EB}" presName="node" presStyleLbl="vennNode1" presStyleIdx="1" presStyleCnt="8">
        <dgm:presLayoutVars>
          <dgm:bulletEnabled val="1"/>
        </dgm:presLayoutVars>
      </dgm:prSet>
      <dgm:spPr/>
    </dgm:pt>
    <dgm:pt modelId="{BDCF4CAF-5484-4021-97C0-D52B085FC617}" type="pres">
      <dgm:prSet presAssocID="{29BA2A4E-25B0-403C-998A-BE8337EEA6A0}" presName="node" presStyleLbl="vennNode1" presStyleIdx="2" presStyleCnt="8">
        <dgm:presLayoutVars>
          <dgm:bulletEnabled val="1"/>
        </dgm:presLayoutVars>
      </dgm:prSet>
      <dgm:spPr/>
    </dgm:pt>
    <dgm:pt modelId="{92E9FA9F-4CB4-481A-B4D8-37AB83465F57}" type="pres">
      <dgm:prSet presAssocID="{53DA4539-FBAE-478A-AFE8-CC1631AFC581}" presName="node" presStyleLbl="vennNode1" presStyleIdx="3" presStyleCnt="8">
        <dgm:presLayoutVars>
          <dgm:bulletEnabled val="1"/>
        </dgm:presLayoutVars>
      </dgm:prSet>
      <dgm:spPr/>
    </dgm:pt>
    <dgm:pt modelId="{F517D020-BE73-4E2F-84B0-47933B522457}" type="pres">
      <dgm:prSet presAssocID="{31DC7E7F-69E2-4504-86BB-863E5A9249B1}" presName="node" presStyleLbl="vennNode1" presStyleIdx="4" presStyleCnt="8">
        <dgm:presLayoutVars>
          <dgm:bulletEnabled val="1"/>
        </dgm:presLayoutVars>
      </dgm:prSet>
      <dgm:spPr/>
    </dgm:pt>
    <dgm:pt modelId="{9D90ED4B-9A11-4FC3-8932-EACBB34713EB}" type="pres">
      <dgm:prSet presAssocID="{E3A20762-6969-45DA-B6EC-FDEF1C990A96}" presName="node" presStyleLbl="vennNode1" presStyleIdx="5" presStyleCnt="8">
        <dgm:presLayoutVars>
          <dgm:bulletEnabled val="1"/>
        </dgm:presLayoutVars>
      </dgm:prSet>
      <dgm:spPr/>
    </dgm:pt>
    <dgm:pt modelId="{1E734BE4-8727-42E6-A784-7BE181EC5060}" type="pres">
      <dgm:prSet presAssocID="{6C56EC64-FBEB-42CD-A6EA-FDF1EA06D96A}" presName="node" presStyleLbl="vennNode1" presStyleIdx="6" presStyleCnt="8">
        <dgm:presLayoutVars>
          <dgm:bulletEnabled val="1"/>
        </dgm:presLayoutVars>
      </dgm:prSet>
      <dgm:spPr/>
    </dgm:pt>
    <dgm:pt modelId="{5ED00B12-DAA1-4871-B56E-7A6517D58B32}" type="pres">
      <dgm:prSet presAssocID="{E7560096-6CB4-4CAD-88FA-4D86CC225BCA}" presName="node" presStyleLbl="vennNode1" presStyleIdx="7" presStyleCnt="8">
        <dgm:presLayoutVars>
          <dgm:bulletEnabled val="1"/>
        </dgm:presLayoutVars>
      </dgm:prSet>
      <dgm:spPr/>
    </dgm:pt>
  </dgm:ptLst>
  <dgm:cxnLst>
    <dgm:cxn modelId="{2A8A9405-A3AE-47EA-B03C-07D5CA6AE996}" type="presOf" srcId="{97DD4A1A-613D-43B5-9A9F-0CAE5B62C8EB}" destId="{6FDA18DE-2B44-47B8-8B7F-901D2C3861E9}" srcOrd="0" destOrd="0" presId="urn:microsoft.com/office/officeart/2005/8/layout/radial3"/>
    <dgm:cxn modelId="{FD0DD708-8740-4099-BC5D-C6818F9313F0}" type="presOf" srcId="{E7560096-6CB4-4CAD-88FA-4D86CC225BCA}" destId="{5ED00B12-DAA1-4871-B56E-7A6517D58B32}" srcOrd="0" destOrd="0" presId="urn:microsoft.com/office/officeart/2005/8/layout/radial3"/>
    <dgm:cxn modelId="{693FC00B-74C8-4846-9B89-060A1192A3B7}" type="presOf" srcId="{6C56EC64-FBEB-42CD-A6EA-FDF1EA06D96A}" destId="{1E734BE4-8727-42E6-A784-7BE181EC5060}" srcOrd="0" destOrd="0" presId="urn:microsoft.com/office/officeart/2005/8/layout/radial3"/>
    <dgm:cxn modelId="{797D2360-F7AF-4911-8A1E-8085934A8047}" type="presOf" srcId="{94E0B2F8-F043-4F46-BB3E-2E0A25A56E2A}" destId="{F3FE547F-1BF6-4713-98C9-39B4BEDDCC32}" srcOrd="0" destOrd="0" presId="urn:microsoft.com/office/officeart/2005/8/layout/radial3"/>
    <dgm:cxn modelId="{83157465-2280-4DCB-BF30-EDA16349DD26}" type="presOf" srcId="{E3A20762-6969-45DA-B6EC-FDEF1C990A96}" destId="{9D90ED4B-9A11-4FC3-8932-EACBB34713EB}" srcOrd="0" destOrd="0" presId="urn:microsoft.com/office/officeart/2005/8/layout/radial3"/>
    <dgm:cxn modelId="{52B0974A-D6E7-4116-9A38-97415954FFCA}" type="presOf" srcId="{53DA4539-FBAE-478A-AFE8-CC1631AFC581}" destId="{92E9FA9F-4CB4-481A-B4D8-37AB83465F57}" srcOrd="0" destOrd="0" presId="urn:microsoft.com/office/officeart/2005/8/layout/radial3"/>
    <dgm:cxn modelId="{40144671-DF20-445D-848E-E09E3B364F19}" type="presOf" srcId="{29BA2A4E-25B0-403C-998A-BE8337EEA6A0}" destId="{BDCF4CAF-5484-4021-97C0-D52B085FC617}" srcOrd="0" destOrd="0" presId="urn:microsoft.com/office/officeart/2005/8/layout/radial3"/>
    <dgm:cxn modelId="{4AF68853-2248-43C2-B893-F002099D7982}" type="presOf" srcId="{31DC7E7F-69E2-4504-86BB-863E5A9249B1}" destId="{F517D020-BE73-4E2F-84B0-47933B522457}" srcOrd="0" destOrd="0" presId="urn:microsoft.com/office/officeart/2005/8/layout/radial3"/>
    <dgm:cxn modelId="{E7955055-39CB-4B1D-9B1E-EED11C630BC9}" srcId="{0921E9C0-4415-4DEC-A808-4A5ED98436D2}" destId="{E3A20762-6969-45DA-B6EC-FDEF1C990A96}" srcOrd="4" destOrd="0" parTransId="{A0EB100C-3BEF-41CA-87BC-214A0E0DCF53}" sibTransId="{5008BE9F-223B-489C-92FB-C216FD8F5AEB}"/>
    <dgm:cxn modelId="{478EB295-54DC-40C9-AACE-2411ED67BD8E}" srcId="{0921E9C0-4415-4DEC-A808-4A5ED98436D2}" destId="{E7560096-6CB4-4CAD-88FA-4D86CC225BCA}" srcOrd="6" destOrd="0" parTransId="{387753BB-F9AA-4477-AAF5-98EE7899384F}" sibTransId="{FCBD48F6-1155-4EFE-A8A2-73C9734081BC}"/>
    <dgm:cxn modelId="{40CC54A2-F08F-4142-A2E4-E6DEC653213E}" srcId="{0921E9C0-4415-4DEC-A808-4A5ED98436D2}" destId="{29BA2A4E-25B0-403C-998A-BE8337EEA6A0}" srcOrd="1" destOrd="0" parTransId="{9F48DBAA-B2D8-47E9-8691-74B91F7ED9F0}" sibTransId="{7FE3197E-EC3E-49C8-87D7-1F856D4FA6E3}"/>
    <dgm:cxn modelId="{0EE850AC-4A4A-448D-98F5-F0D5CE6B19E2}" srcId="{0921E9C0-4415-4DEC-A808-4A5ED98436D2}" destId="{97DD4A1A-613D-43B5-9A9F-0CAE5B62C8EB}" srcOrd="0" destOrd="0" parTransId="{F9BB722A-F362-405B-B60A-DFF1D13C08E2}" sibTransId="{34F4435E-3BE4-48C1-860C-E2D4A33CDB1C}"/>
    <dgm:cxn modelId="{EDD252B5-B113-487F-9702-E609A3A24620}" type="presOf" srcId="{0921E9C0-4415-4DEC-A808-4A5ED98436D2}" destId="{0CB437F7-5D48-4A25-ACE2-C78D474EAF19}" srcOrd="0" destOrd="0" presId="urn:microsoft.com/office/officeart/2005/8/layout/radial3"/>
    <dgm:cxn modelId="{561B60B6-21E0-4765-A1DE-8116BDE6595C}" srcId="{0921E9C0-4415-4DEC-A808-4A5ED98436D2}" destId="{6C56EC64-FBEB-42CD-A6EA-FDF1EA06D96A}" srcOrd="5" destOrd="0" parTransId="{E8869B89-B2F3-473A-8994-FF172C445970}" sibTransId="{E12D2819-A52C-478C-9348-B13D1119204F}"/>
    <dgm:cxn modelId="{90A11EB7-6554-453F-ACD5-A25F07C5A6F3}" srcId="{0921E9C0-4415-4DEC-A808-4A5ED98436D2}" destId="{31DC7E7F-69E2-4504-86BB-863E5A9249B1}" srcOrd="3" destOrd="0" parTransId="{18868D6F-343A-4E6C-9318-D315AF079710}" sibTransId="{3431DC23-4337-4B20-B58C-2EDC517ADEF6}"/>
    <dgm:cxn modelId="{AD3128CD-69FF-413B-8B0F-328730CC0FAE}" srcId="{94E0B2F8-F043-4F46-BB3E-2E0A25A56E2A}" destId="{0921E9C0-4415-4DEC-A808-4A5ED98436D2}" srcOrd="0" destOrd="0" parTransId="{FB241E0E-FE99-4F2F-B869-CEDC47314CBC}" sibTransId="{CB92291C-1586-4E03-BEF4-2EB26D9FC1B2}"/>
    <dgm:cxn modelId="{2CC4C0E6-30A9-4EE1-AF8D-F8BA81CAD969}" srcId="{0921E9C0-4415-4DEC-A808-4A5ED98436D2}" destId="{53DA4539-FBAE-478A-AFE8-CC1631AFC581}" srcOrd="2" destOrd="0" parTransId="{C3462B6C-79C2-4B28-978E-7C94E6661859}" sibTransId="{4ED30497-23F8-44B6-9EAB-30920B1CD6DF}"/>
    <dgm:cxn modelId="{B434CB9C-13C1-4347-9BEA-C33047799038}" type="presParOf" srcId="{F3FE547F-1BF6-4713-98C9-39B4BEDDCC32}" destId="{D89E5823-15EC-4AFA-ADD6-45303C52A5DF}" srcOrd="0" destOrd="0" presId="urn:microsoft.com/office/officeart/2005/8/layout/radial3"/>
    <dgm:cxn modelId="{653E3BAE-8494-4E24-9DD7-5AF43ED107D0}" type="presParOf" srcId="{D89E5823-15EC-4AFA-ADD6-45303C52A5DF}" destId="{0CB437F7-5D48-4A25-ACE2-C78D474EAF19}" srcOrd="0" destOrd="0" presId="urn:microsoft.com/office/officeart/2005/8/layout/radial3"/>
    <dgm:cxn modelId="{EF3FBCFF-633A-4B5D-ACE9-FA9B996BF62C}" type="presParOf" srcId="{D89E5823-15EC-4AFA-ADD6-45303C52A5DF}" destId="{6FDA18DE-2B44-47B8-8B7F-901D2C3861E9}" srcOrd="1" destOrd="0" presId="urn:microsoft.com/office/officeart/2005/8/layout/radial3"/>
    <dgm:cxn modelId="{18FB7A6D-B271-4312-8989-5D20BB558C3C}" type="presParOf" srcId="{D89E5823-15EC-4AFA-ADD6-45303C52A5DF}" destId="{BDCF4CAF-5484-4021-97C0-D52B085FC617}" srcOrd="2" destOrd="0" presId="urn:microsoft.com/office/officeart/2005/8/layout/radial3"/>
    <dgm:cxn modelId="{762CEC2D-A58A-45FA-AB5B-17EF545FA30A}" type="presParOf" srcId="{D89E5823-15EC-4AFA-ADD6-45303C52A5DF}" destId="{92E9FA9F-4CB4-481A-B4D8-37AB83465F57}" srcOrd="3" destOrd="0" presId="urn:microsoft.com/office/officeart/2005/8/layout/radial3"/>
    <dgm:cxn modelId="{3512D8EC-9282-4177-A569-0EA2AA4A8436}" type="presParOf" srcId="{D89E5823-15EC-4AFA-ADD6-45303C52A5DF}" destId="{F517D020-BE73-4E2F-84B0-47933B522457}" srcOrd="4" destOrd="0" presId="urn:microsoft.com/office/officeart/2005/8/layout/radial3"/>
    <dgm:cxn modelId="{02510D9E-216A-4D41-8CAC-07713AB41ECA}" type="presParOf" srcId="{D89E5823-15EC-4AFA-ADD6-45303C52A5DF}" destId="{9D90ED4B-9A11-4FC3-8932-EACBB34713EB}" srcOrd="5" destOrd="0" presId="urn:microsoft.com/office/officeart/2005/8/layout/radial3"/>
    <dgm:cxn modelId="{F1113927-35DB-45F8-9FE0-CD4EF1D7304F}" type="presParOf" srcId="{D89E5823-15EC-4AFA-ADD6-45303C52A5DF}" destId="{1E734BE4-8727-42E6-A784-7BE181EC5060}" srcOrd="6" destOrd="0" presId="urn:microsoft.com/office/officeart/2005/8/layout/radial3"/>
    <dgm:cxn modelId="{F584D016-BE89-418B-BC98-7E3E7BD6C37E}" type="presParOf" srcId="{D89E5823-15EC-4AFA-ADD6-45303C52A5DF}" destId="{5ED00B12-DAA1-4871-B56E-7A6517D58B32}"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D04E1D4-3E65-4CFD-B8D7-716B9093CBD0}" type="doc">
      <dgm:prSet loTypeId="urn:microsoft.com/office/officeart/2008/layout/VerticalAccentList" loCatId="list" qsTypeId="urn:microsoft.com/office/officeart/2005/8/quickstyle/simple1" qsCatId="simple" csTypeId="urn:microsoft.com/office/officeart/2005/8/colors/colorful1#3" csCatId="colorful" phldr="1"/>
      <dgm:spPr/>
      <dgm:t>
        <a:bodyPr/>
        <a:lstStyle/>
        <a:p>
          <a:pPr rtl="1"/>
          <a:endParaRPr lang="ar-OM"/>
        </a:p>
      </dgm:t>
    </dgm:pt>
    <dgm:pt modelId="{FC470210-91B3-4305-9101-C13B0DE1B941}">
      <dgm:prSet phldrT="[نص]"/>
      <dgm:spPr/>
      <dgm:t>
        <a:bodyPr/>
        <a:lstStyle/>
        <a:p>
          <a:pPr rtl="1"/>
          <a:r>
            <a:rPr lang="ar-OM" dirty="0"/>
            <a:t>حرية اختيار الطفل للركن</a:t>
          </a:r>
        </a:p>
      </dgm:t>
    </dgm:pt>
    <dgm:pt modelId="{E6327399-D37B-4CFE-80F0-AE2A05C40558}" type="parTrans" cxnId="{77818FD0-62F0-4499-ADDC-2911280572BF}">
      <dgm:prSet/>
      <dgm:spPr/>
      <dgm:t>
        <a:bodyPr/>
        <a:lstStyle/>
        <a:p>
          <a:pPr rtl="1"/>
          <a:endParaRPr lang="ar-OM"/>
        </a:p>
      </dgm:t>
    </dgm:pt>
    <dgm:pt modelId="{2CFFEBBC-9322-4902-92D6-D1A71992AAD7}" type="sibTrans" cxnId="{77818FD0-62F0-4499-ADDC-2911280572BF}">
      <dgm:prSet/>
      <dgm:spPr/>
      <dgm:t>
        <a:bodyPr/>
        <a:lstStyle/>
        <a:p>
          <a:pPr rtl="1"/>
          <a:endParaRPr lang="ar-OM"/>
        </a:p>
      </dgm:t>
    </dgm:pt>
    <dgm:pt modelId="{F05479D8-6A90-4E7F-B99E-257BCF9E955D}">
      <dgm:prSet phldrT="[نص]"/>
      <dgm:spPr/>
      <dgm:t>
        <a:bodyPr/>
        <a:lstStyle/>
        <a:p>
          <a:pPr rtl="1"/>
          <a:r>
            <a:rPr lang="ar-OM" dirty="0"/>
            <a:t>تحديد عدد معين لكل ركن</a:t>
          </a:r>
        </a:p>
      </dgm:t>
    </dgm:pt>
    <dgm:pt modelId="{BD93FC6B-0277-4798-A9C5-72AA80B452BC}" type="parTrans" cxnId="{417ABAE8-9905-478F-B35E-03C05A0598C8}">
      <dgm:prSet/>
      <dgm:spPr/>
      <dgm:t>
        <a:bodyPr/>
        <a:lstStyle/>
        <a:p>
          <a:pPr rtl="1"/>
          <a:endParaRPr lang="ar-OM"/>
        </a:p>
      </dgm:t>
    </dgm:pt>
    <dgm:pt modelId="{E410E58A-D56A-4B6A-860D-5FEBC762D6D5}" type="sibTrans" cxnId="{417ABAE8-9905-478F-B35E-03C05A0598C8}">
      <dgm:prSet/>
      <dgm:spPr/>
      <dgm:t>
        <a:bodyPr/>
        <a:lstStyle/>
        <a:p>
          <a:pPr rtl="1"/>
          <a:endParaRPr lang="ar-OM"/>
        </a:p>
      </dgm:t>
    </dgm:pt>
    <dgm:pt modelId="{DBC4DD3F-7814-479F-A7D4-84EB51BDCAB8}">
      <dgm:prSet/>
      <dgm:spPr/>
      <dgm:t>
        <a:bodyPr/>
        <a:lstStyle/>
        <a:p>
          <a:pPr rtl="1"/>
          <a:r>
            <a:rPr lang="ar-SA" b="0" i="0" dirty="0"/>
            <a:t>ترتكز على</a:t>
          </a:r>
          <a:r>
            <a:rPr lang="ar-OM" b="0" i="0" dirty="0"/>
            <a:t> </a:t>
          </a:r>
          <a:r>
            <a:rPr lang="ar-SA" b="0" i="0" dirty="0"/>
            <a:t>التعليم الذاتي للطفل</a:t>
          </a:r>
          <a:endParaRPr lang="ar-OM" b="0" dirty="0"/>
        </a:p>
      </dgm:t>
    </dgm:pt>
    <dgm:pt modelId="{DAF4E67D-4261-4781-B96F-678A62A7EBAC}" type="parTrans" cxnId="{F0364B33-82A8-4F99-AFC7-42BD9E681544}">
      <dgm:prSet/>
      <dgm:spPr/>
      <dgm:t>
        <a:bodyPr/>
        <a:lstStyle/>
        <a:p>
          <a:pPr rtl="1"/>
          <a:endParaRPr lang="ar-OM"/>
        </a:p>
      </dgm:t>
    </dgm:pt>
    <dgm:pt modelId="{8820A70B-2007-4721-BF87-BD7127652AF5}" type="sibTrans" cxnId="{F0364B33-82A8-4F99-AFC7-42BD9E681544}">
      <dgm:prSet/>
      <dgm:spPr/>
      <dgm:t>
        <a:bodyPr/>
        <a:lstStyle/>
        <a:p>
          <a:pPr rtl="1"/>
          <a:endParaRPr lang="ar-OM"/>
        </a:p>
      </dgm:t>
    </dgm:pt>
    <dgm:pt modelId="{69181FB7-A0CA-47F5-89B2-66B703610A24}">
      <dgm:prSet phldrT="[نص]"/>
      <dgm:spPr/>
      <dgm:t>
        <a:bodyPr/>
        <a:lstStyle/>
        <a:p>
          <a:pPr rtl="1"/>
          <a:r>
            <a:rPr lang="ar-OM" b="0" i="0" dirty="0"/>
            <a:t>تساعد الأطفال على التواصل ببعضهم</a:t>
          </a:r>
          <a:endParaRPr lang="ar-OM" dirty="0"/>
        </a:p>
      </dgm:t>
    </dgm:pt>
    <dgm:pt modelId="{BB8181D5-355C-4000-838D-A0AE1C2ED836}" type="parTrans" cxnId="{3A73702D-26C1-49EB-9518-04206331059B}">
      <dgm:prSet/>
      <dgm:spPr/>
      <dgm:t>
        <a:bodyPr/>
        <a:lstStyle/>
        <a:p>
          <a:pPr rtl="1"/>
          <a:endParaRPr lang="ar-OM"/>
        </a:p>
      </dgm:t>
    </dgm:pt>
    <dgm:pt modelId="{68216B54-1716-47C3-816D-7D7087F2ED2A}" type="sibTrans" cxnId="{3A73702D-26C1-49EB-9518-04206331059B}">
      <dgm:prSet/>
      <dgm:spPr/>
      <dgm:t>
        <a:bodyPr/>
        <a:lstStyle/>
        <a:p>
          <a:pPr rtl="1"/>
          <a:endParaRPr lang="ar-OM"/>
        </a:p>
      </dgm:t>
    </dgm:pt>
    <dgm:pt modelId="{AB1F88E4-BA94-4F61-BE0E-338E12ECCD86}">
      <dgm:prSet phldrT="[نص]"/>
      <dgm:spPr/>
      <dgm:t>
        <a:bodyPr/>
        <a:lstStyle/>
        <a:p>
          <a:pPr rtl="1"/>
          <a:r>
            <a:rPr lang="ar-OM" dirty="0"/>
            <a:t>مدتها ما بين 40 إلى ساعة</a:t>
          </a:r>
        </a:p>
      </dgm:t>
    </dgm:pt>
    <dgm:pt modelId="{5C0588B2-2743-422D-874E-028BEC3B785B}" type="parTrans" cxnId="{016AEA8B-0A97-4C2F-AB24-DD95C623F384}">
      <dgm:prSet/>
      <dgm:spPr/>
    </dgm:pt>
    <dgm:pt modelId="{98D7F7F4-FBBA-44ED-B1DC-9992EAB44A36}" type="sibTrans" cxnId="{016AEA8B-0A97-4C2F-AB24-DD95C623F384}">
      <dgm:prSet/>
      <dgm:spPr/>
    </dgm:pt>
    <dgm:pt modelId="{D2829C70-C532-483B-9603-1B16BB04F4C7}" type="pres">
      <dgm:prSet presAssocID="{0D04E1D4-3E65-4CFD-B8D7-716B9093CBD0}" presName="Name0" presStyleCnt="0">
        <dgm:presLayoutVars>
          <dgm:chMax/>
          <dgm:chPref/>
          <dgm:dir/>
        </dgm:presLayoutVars>
      </dgm:prSet>
      <dgm:spPr/>
    </dgm:pt>
    <dgm:pt modelId="{F7F24D53-0E9B-40FF-A4C5-A160EEA6D830}" type="pres">
      <dgm:prSet presAssocID="{DBC4DD3F-7814-479F-A7D4-84EB51BDCAB8}" presName="parenttextcomposite" presStyleCnt="0"/>
      <dgm:spPr/>
    </dgm:pt>
    <dgm:pt modelId="{DC37BEF8-F2A8-412D-AE1D-B9DF66780B29}" type="pres">
      <dgm:prSet presAssocID="{DBC4DD3F-7814-479F-A7D4-84EB51BDCAB8}" presName="parenttext" presStyleLbl="revTx" presStyleIdx="0" presStyleCnt="5">
        <dgm:presLayoutVars>
          <dgm:chMax/>
          <dgm:chPref val="2"/>
          <dgm:bulletEnabled val="1"/>
        </dgm:presLayoutVars>
      </dgm:prSet>
      <dgm:spPr/>
    </dgm:pt>
    <dgm:pt modelId="{2EC683FF-8252-4CE1-8750-32DC8A19FCD7}" type="pres">
      <dgm:prSet presAssocID="{DBC4DD3F-7814-479F-A7D4-84EB51BDCAB8}" presName="parallelogramComposite" presStyleCnt="0"/>
      <dgm:spPr/>
    </dgm:pt>
    <dgm:pt modelId="{132D1B9E-43D6-4964-8FA5-074CBBED9247}" type="pres">
      <dgm:prSet presAssocID="{DBC4DD3F-7814-479F-A7D4-84EB51BDCAB8}" presName="parallelogram1" presStyleLbl="alignNode1" presStyleIdx="0" presStyleCnt="35"/>
      <dgm:spPr/>
    </dgm:pt>
    <dgm:pt modelId="{08CD762B-DE99-49B5-967C-3747872B9F2B}" type="pres">
      <dgm:prSet presAssocID="{DBC4DD3F-7814-479F-A7D4-84EB51BDCAB8}" presName="parallelogram2" presStyleLbl="alignNode1" presStyleIdx="1" presStyleCnt="35"/>
      <dgm:spPr/>
    </dgm:pt>
    <dgm:pt modelId="{F3AEBA70-57C6-41FB-9541-F61CF7604E88}" type="pres">
      <dgm:prSet presAssocID="{DBC4DD3F-7814-479F-A7D4-84EB51BDCAB8}" presName="parallelogram3" presStyleLbl="alignNode1" presStyleIdx="2" presStyleCnt="35"/>
      <dgm:spPr/>
    </dgm:pt>
    <dgm:pt modelId="{6D05D98B-6D95-40AC-8B08-275703E176C8}" type="pres">
      <dgm:prSet presAssocID="{DBC4DD3F-7814-479F-A7D4-84EB51BDCAB8}" presName="parallelogram4" presStyleLbl="alignNode1" presStyleIdx="3" presStyleCnt="35"/>
      <dgm:spPr/>
    </dgm:pt>
    <dgm:pt modelId="{8091CD46-84FA-480B-A3C7-1CB5F88E7937}" type="pres">
      <dgm:prSet presAssocID="{DBC4DD3F-7814-479F-A7D4-84EB51BDCAB8}" presName="parallelogram5" presStyleLbl="alignNode1" presStyleIdx="4" presStyleCnt="35"/>
      <dgm:spPr/>
    </dgm:pt>
    <dgm:pt modelId="{1FE77354-E3D1-4C04-93F5-B0D1261ADF4F}" type="pres">
      <dgm:prSet presAssocID="{DBC4DD3F-7814-479F-A7D4-84EB51BDCAB8}" presName="parallelogram6" presStyleLbl="alignNode1" presStyleIdx="5" presStyleCnt="35"/>
      <dgm:spPr/>
    </dgm:pt>
    <dgm:pt modelId="{E92C015C-BC0E-4316-A7D5-3B46D2ADDD36}" type="pres">
      <dgm:prSet presAssocID="{DBC4DD3F-7814-479F-A7D4-84EB51BDCAB8}" presName="parallelogram7" presStyleLbl="alignNode1" presStyleIdx="6" presStyleCnt="35"/>
      <dgm:spPr/>
    </dgm:pt>
    <dgm:pt modelId="{0AABD6B8-B509-47E2-B8A1-6D9C99F25A90}" type="pres">
      <dgm:prSet presAssocID="{8820A70B-2007-4721-BF87-BD7127652AF5}" presName="sibTrans" presStyleCnt="0"/>
      <dgm:spPr/>
    </dgm:pt>
    <dgm:pt modelId="{861DC16A-4482-4635-A68E-18E1839FC8FA}" type="pres">
      <dgm:prSet presAssocID="{FC470210-91B3-4305-9101-C13B0DE1B941}" presName="parenttextcomposite" presStyleCnt="0"/>
      <dgm:spPr/>
    </dgm:pt>
    <dgm:pt modelId="{90472D94-6A8C-40B6-83B0-608DE69BCB12}" type="pres">
      <dgm:prSet presAssocID="{FC470210-91B3-4305-9101-C13B0DE1B941}" presName="parenttext" presStyleLbl="revTx" presStyleIdx="1" presStyleCnt="5">
        <dgm:presLayoutVars>
          <dgm:chMax/>
          <dgm:chPref val="2"/>
          <dgm:bulletEnabled val="1"/>
        </dgm:presLayoutVars>
      </dgm:prSet>
      <dgm:spPr/>
    </dgm:pt>
    <dgm:pt modelId="{CEA1DC31-AA38-465C-83B5-ABCF26A28104}" type="pres">
      <dgm:prSet presAssocID="{FC470210-91B3-4305-9101-C13B0DE1B941}" presName="parallelogramComposite" presStyleCnt="0"/>
      <dgm:spPr/>
    </dgm:pt>
    <dgm:pt modelId="{8A7D56C3-2188-4638-BDAB-C9D824FF7EA4}" type="pres">
      <dgm:prSet presAssocID="{FC470210-91B3-4305-9101-C13B0DE1B941}" presName="parallelogram1" presStyleLbl="alignNode1" presStyleIdx="7" presStyleCnt="35"/>
      <dgm:spPr/>
    </dgm:pt>
    <dgm:pt modelId="{08F85E7D-6AD6-4608-8FEC-392B608A4CA9}" type="pres">
      <dgm:prSet presAssocID="{FC470210-91B3-4305-9101-C13B0DE1B941}" presName="parallelogram2" presStyleLbl="alignNode1" presStyleIdx="8" presStyleCnt="35"/>
      <dgm:spPr/>
    </dgm:pt>
    <dgm:pt modelId="{D3497255-24CC-4AAD-B543-1A5AE9975807}" type="pres">
      <dgm:prSet presAssocID="{FC470210-91B3-4305-9101-C13B0DE1B941}" presName="parallelogram3" presStyleLbl="alignNode1" presStyleIdx="9" presStyleCnt="35"/>
      <dgm:spPr/>
    </dgm:pt>
    <dgm:pt modelId="{6021CC24-280E-4038-B0F3-7D1688F4D8A8}" type="pres">
      <dgm:prSet presAssocID="{FC470210-91B3-4305-9101-C13B0DE1B941}" presName="parallelogram4" presStyleLbl="alignNode1" presStyleIdx="10" presStyleCnt="35"/>
      <dgm:spPr/>
    </dgm:pt>
    <dgm:pt modelId="{BA9C8809-0BED-450F-8398-31635850CFE9}" type="pres">
      <dgm:prSet presAssocID="{FC470210-91B3-4305-9101-C13B0DE1B941}" presName="parallelogram5" presStyleLbl="alignNode1" presStyleIdx="11" presStyleCnt="35"/>
      <dgm:spPr/>
    </dgm:pt>
    <dgm:pt modelId="{1E19442C-B35F-4B7A-8790-BF5B9804BA28}" type="pres">
      <dgm:prSet presAssocID="{FC470210-91B3-4305-9101-C13B0DE1B941}" presName="parallelogram6" presStyleLbl="alignNode1" presStyleIdx="12" presStyleCnt="35"/>
      <dgm:spPr/>
    </dgm:pt>
    <dgm:pt modelId="{FADC2904-B8B5-428B-87FE-4E1276B796CD}" type="pres">
      <dgm:prSet presAssocID="{FC470210-91B3-4305-9101-C13B0DE1B941}" presName="parallelogram7" presStyleLbl="alignNode1" presStyleIdx="13" presStyleCnt="35"/>
      <dgm:spPr/>
    </dgm:pt>
    <dgm:pt modelId="{97FC0963-31BE-42DD-B904-04F38DEC540C}" type="pres">
      <dgm:prSet presAssocID="{2CFFEBBC-9322-4902-92D6-D1A71992AAD7}" presName="sibTrans" presStyleCnt="0"/>
      <dgm:spPr/>
    </dgm:pt>
    <dgm:pt modelId="{2BF92944-7038-4591-899E-9723B1F10D9A}" type="pres">
      <dgm:prSet presAssocID="{F05479D8-6A90-4E7F-B99E-257BCF9E955D}" presName="parenttextcomposite" presStyleCnt="0"/>
      <dgm:spPr/>
    </dgm:pt>
    <dgm:pt modelId="{1BF34211-D4D0-4957-83E5-A8390EB27D83}" type="pres">
      <dgm:prSet presAssocID="{F05479D8-6A90-4E7F-B99E-257BCF9E955D}" presName="parenttext" presStyleLbl="revTx" presStyleIdx="2" presStyleCnt="5">
        <dgm:presLayoutVars>
          <dgm:chMax/>
          <dgm:chPref val="2"/>
          <dgm:bulletEnabled val="1"/>
        </dgm:presLayoutVars>
      </dgm:prSet>
      <dgm:spPr/>
    </dgm:pt>
    <dgm:pt modelId="{8AB61630-402C-465D-84DB-73582AC93DCE}" type="pres">
      <dgm:prSet presAssocID="{F05479D8-6A90-4E7F-B99E-257BCF9E955D}" presName="parallelogramComposite" presStyleCnt="0"/>
      <dgm:spPr/>
    </dgm:pt>
    <dgm:pt modelId="{0E48E8F4-BAF4-4322-9BB7-F19E1615E1D6}" type="pres">
      <dgm:prSet presAssocID="{F05479D8-6A90-4E7F-B99E-257BCF9E955D}" presName="parallelogram1" presStyleLbl="alignNode1" presStyleIdx="14" presStyleCnt="35"/>
      <dgm:spPr/>
    </dgm:pt>
    <dgm:pt modelId="{68226DCC-8366-4ED9-AD6E-419725562FE2}" type="pres">
      <dgm:prSet presAssocID="{F05479D8-6A90-4E7F-B99E-257BCF9E955D}" presName="parallelogram2" presStyleLbl="alignNode1" presStyleIdx="15" presStyleCnt="35"/>
      <dgm:spPr/>
    </dgm:pt>
    <dgm:pt modelId="{B629F616-7C0E-44F2-90DC-8FA80D9EAA01}" type="pres">
      <dgm:prSet presAssocID="{F05479D8-6A90-4E7F-B99E-257BCF9E955D}" presName="parallelogram3" presStyleLbl="alignNode1" presStyleIdx="16" presStyleCnt="35"/>
      <dgm:spPr/>
    </dgm:pt>
    <dgm:pt modelId="{84331630-5EFE-4976-8929-EFB76BF082A4}" type="pres">
      <dgm:prSet presAssocID="{F05479D8-6A90-4E7F-B99E-257BCF9E955D}" presName="parallelogram4" presStyleLbl="alignNode1" presStyleIdx="17" presStyleCnt="35"/>
      <dgm:spPr/>
    </dgm:pt>
    <dgm:pt modelId="{529F6C41-1BCD-4235-8B9A-FA84AD63DA85}" type="pres">
      <dgm:prSet presAssocID="{F05479D8-6A90-4E7F-B99E-257BCF9E955D}" presName="parallelogram5" presStyleLbl="alignNode1" presStyleIdx="18" presStyleCnt="35"/>
      <dgm:spPr/>
    </dgm:pt>
    <dgm:pt modelId="{50856C46-257A-40B9-85C0-FB86BF121200}" type="pres">
      <dgm:prSet presAssocID="{F05479D8-6A90-4E7F-B99E-257BCF9E955D}" presName="parallelogram6" presStyleLbl="alignNode1" presStyleIdx="19" presStyleCnt="35"/>
      <dgm:spPr/>
    </dgm:pt>
    <dgm:pt modelId="{4EF410ED-91E7-47A8-A2E9-99B25AAB5BCF}" type="pres">
      <dgm:prSet presAssocID="{F05479D8-6A90-4E7F-B99E-257BCF9E955D}" presName="parallelogram7" presStyleLbl="alignNode1" presStyleIdx="20" presStyleCnt="35"/>
      <dgm:spPr/>
    </dgm:pt>
    <dgm:pt modelId="{D8776C19-9CF9-42FC-8C6E-407DCA835FA3}" type="pres">
      <dgm:prSet presAssocID="{E410E58A-D56A-4B6A-860D-5FEBC762D6D5}" presName="sibTrans" presStyleCnt="0"/>
      <dgm:spPr/>
    </dgm:pt>
    <dgm:pt modelId="{7BEC241A-CAC5-489A-B016-4C256E1E89C8}" type="pres">
      <dgm:prSet presAssocID="{69181FB7-A0CA-47F5-89B2-66B703610A24}" presName="parenttextcomposite" presStyleCnt="0"/>
      <dgm:spPr/>
    </dgm:pt>
    <dgm:pt modelId="{222CA0F9-84C9-49AB-80FE-73A9EF85CC5E}" type="pres">
      <dgm:prSet presAssocID="{69181FB7-A0CA-47F5-89B2-66B703610A24}" presName="parenttext" presStyleLbl="revTx" presStyleIdx="3" presStyleCnt="5">
        <dgm:presLayoutVars>
          <dgm:chMax/>
          <dgm:chPref val="2"/>
          <dgm:bulletEnabled val="1"/>
        </dgm:presLayoutVars>
      </dgm:prSet>
      <dgm:spPr/>
    </dgm:pt>
    <dgm:pt modelId="{90D95918-F9E2-454A-B823-783727628BC1}" type="pres">
      <dgm:prSet presAssocID="{69181FB7-A0CA-47F5-89B2-66B703610A24}" presName="parallelogramComposite" presStyleCnt="0"/>
      <dgm:spPr/>
    </dgm:pt>
    <dgm:pt modelId="{73B5847F-A68D-467F-9690-251F3E69D02F}" type="pres">
      <dgm:prSet presAssocID="{69181FB7-A0CA-47F5-89B2-66B703610A24}" presName="parallelogram1" presStyleLbl="alignNode1" presStyleIdx="21" presStyleCnt="35"/>
      <dgm:spPr/>
    </dgm:pt>
    <dgm:pt modelId="{5E7C8B13-EC15-445A-8A1E-0DC518867846}" type="pres">
      <dgm:prSet presAssocID="{69181FB7-A0CA-47F5-89B2-66B703610A24}" presName="parallelogram2" presStyleLbl="alignNode1" presStyleIdx="22" presStyleCnt="35"/>
      <dgm:spPr/>
    </dgm:pt>
    <dgm:pt modelId="{4EAAF35F-8124-4197-913E-CDB8B98A074A}" type="pres">
      <dgm:prSet presAssocID="{69181FB7-A0CA-47F5-89B2-66B703610A24}" presName="parallelogram3" presStyleLbl="alignNode1" presStyleIdx="23" presStyleCnt="35"/>
      <dgm:spPr/>
    </dgm:pt>
    <dgm:pt modelId="{74E25497-14CA-4053-875A-4C482C289535}" type="pres">
      <dgm:prSet presAssocID="{69181FB7-A0CA-47F5-89B2-66B703610A24}" presName="parallelogram4" presStyleLbl="alignNode1" presStyleIdx="24" presStyleCnt="35"/>
      <dgm:spPr/>
    </dgm:pt>
    <dgm:pt modelId="{171897C3-86EB-4BD3-A027-B709BC0416F7}" type="pres">
      <dgm:prSet presAssocID="{69181FB7-A0CA-47F5-89B2-66B703610A24}" presName="parallelogram5" presStyleLbl="alignNode1" presStyleIdx="25" presStyleCnt="35"/>
      <dgm:spPr/>
    </dgm:pt>
    <dgm:pt modelId="{31AE19DB-756D-4E9C-8BDB-0866144B4208}" type="pres">
      <dgm:prSet presAssocID="{69181FB7-A0CA-47F5-89B2-66B703610A24}" presName="parallelogram6" presStyleLbl="alignNode1" presStyleIdx="26" presStyleCnt="35"/>
      <dgm:spPr/>
    </dgm:pt>
    <dgm:pt modelId="{1052C3CB-221A-4B9E-8AF9-169B9C4493A2}" type="pres">
      <dgm:prSet presAssocID="{69181FB7-A0CA-47F5-89B2-66B703610A24}" presName="parallelogram7" presStyleLbl="alignNode1" presStyleIdx="27" presStyleCnt="35"/>
      <dgm:spPr/>
    </dgm:pt>
    <dgm:pt modelId="{07A804BA-2ED5-4533-AC63-600E496E35DB}" type="pres">
      <dgm:prSet presAssocID="{68216B54-1716-47C3-816D-7D7087F2ED2A}" presName="sibTrans" presStyleCnt="0"/>
      <dgm:spPr/>
    </dgm:pt>
    <dgm:pt modelId="{78B31825-83B7-40FA-AF8F-70843B3E0478}" type="pres">
      <dgm:prSet presAssocID="{AB1F88E4-BA94-4F61-BE0E-338E12ECCD86}" presName="parenttextcomposite" presStyleCnt="0"/>
      <dgm:spPr/>
    </dgm:pt>
    <dgm:pt modelId="{B7B2849C-44FF-4176-B47C-0BAB6076D2FB}" type="pres">
      <dgm:prSet presAssocID="{AB1F88E4-BA94-4F61-BE0E-338E12ECCD86}" presName="parenttext" presStyleLbl="revTx" presStyleIdx="4" presStyleCnt="5">
        <dgm:presLayoutVars>
          <dgm:chMax/>
          <dgm:chPref val="2"/>
          <dgm:bulletEnabled val="1"/>
        </dgm:presLayoutVars>
      </dgm:prSet>
      <dgm:spPr/>
    </dgm:pt>
    <dgm:pt modelId="{226EFECE-E95C-4B53-AFFA-F0A19759464A}" type="pres">
      <dgm:prSet presAssocID="{AB1F88E4-BA94-4F61-BE0E-338E12ECCD86}" presName="parallelogramComposite" presStyleCnt="0"/>
      <dgm:spPr/>
    </dgm:pt>
    <dgm:pt modelId="{6A0D672B-7CA6-4B36-BADD-E9D8B635D755}" type="pres">
      <dgm:prSet presAssocID="{AB1F88E4-BA94-4F61-BE0E-338E12ECCD86}" presName="parallelogram1" presStyleLbl="alignNode1" presStyleIdx="28" presStyleCnt="35"/>
      <dgm:spPr/>
    </dgm:pt>
    <dgm:pt modelId="{F334B26E-F490-4CF1-A804-6F06054EF149}" type="pres">
      <dgm:prSet presAssocID="{AB1F88E4-BA94-4F61-BE0E-338E12ECCD86}" presName="parallelogram2" presStyleLbl="alignNode1" presStyleIdx="29" presStyleCnt="35"/>
      <dgm:spPr/>
    </dgm:pt>
    <dgm:pt modelId="{C6ED2FCF-95CC-4401-A8B0-3F1E6BF1851D}" type="pres">
      <dgm:prSet presAssocID="{AB1F88E4-BA94-4F61-BE0E-338E12ECCD86}" presName="parallelogram3" presStyleLbl="alignNode1" presStyleIdx="30" presStyleCnt="35"/>
      <dgm:spPr/>
    </dgm:pt>
    <dgm:pt modelId="{8ED4AAC3-8CE3-444A-B3CE-375F7D209979}" type="pres">
      <dgm:prSet presAssocID="{AB1F88E4-BA94-4F61-BE0E-338E12ECCD86}" presName="parallelogram4" presStyleLbl="alignNode1" presStyleIdx="31" presStyleCnt="35"/>
      <dgm:spPr/>
    </dgm:pt>
    <dgm:pt modelId="{BB99282C-950A-4CE6-9363-F39718EE2D7B}" type="pres">
      <dgm:prSet presAssocID="{AB1F88E4-BA94-4F61-BE0E-338E12ECCD86}" presName="parallelogram5" presStyleLbl="alignNode1" presStyleIdx="32" presStyleCnt="35"/>
      <dgm:spPr/>
    </dgm:pt>
    <dgm:pt modelId="{5EB46B68-79A5-41CE-A68E-7E2A5F1F6729}" type="pres">
      <dgm:prSet presAssocID="{AB1F88E4-BA94-4F61-BE0E-338E12ECCD86}" presName="parallelogram6" presStyleLbl="alignNode1" presStyleIdx="33" presStyleCnt="35"/>
      <dgm:spPr/>
    </dgm:pt>
    <dgm:pt modelId="{6A3C1E53-444A-4FC2-95B9-B67E8A8A64CC}" type="pres">
      <dgm:prSet presAssocID="{AB1F88E4-BA94-4F61-BE0E-338E12ECCD86}" presName="parallelogram7" presStyleLbl="alignNode1" presStyleIdx="34" presStyleCnt="35"/>
      <dgm:spPr/>
    </dgm:pt>
  </dgm:ptLst>
  <dgm:cxnLst>
    <dgm:cxn modelId="{2FD69923-BBA1-4758-8664-38E2B2D4FD24}" type="presOf" srcId="{0D04E1D4-3E65-4CFD-B8D7-716B9093CBD0}" destId="{D2829C70-C532-483B-9603-1B16BB04F4C7}" srcOrd="0" destOrd="0" presId="urn:microsoft.com/office/officeart/2008/layout/VerticalAccentList"/>
    <dgm:cxn modelId="{3A73702D-26C1-49EB-9518-04206331059B}" srcId="{0D04E1D4-3E65-4CFD-B8D7-716B9093CBD0}" destId="{69181FB7-A0CA-47F5-89B2-66B703610A24}" srcOrd="3" destOrd="0" parTransId="{BB8181D5-355C-4000-838D-A0AE1C2ED836}" sibTransId="{68216B54-1716-47C3-816D-7D7087F2ED2A}"/>
    <dgm:cxn modelId="{F0364B33-82A8-4F99-AFC7-42BD9E681544}" srcId="{0D04E1D4-3E65-4CFD-B8D7-716B9093CBD0}" destId="{DBC4DD3F-7814-479F-A7D4-84EB51BDCAB8}" srcOrd="0" destOrd="0" parTransId="{DAF4E67D-4261-4781-B96F-678A62A7EBAC}" sibTransId="{8820A70B-2007-4721-BF87-BD7127652AF5}"/>
    <dgm:cxn modelId="{B61B1561-F838-47C0-8E58-4A87434902A0}" type="presOf" srcId="{AB1F88E4-BA94-4F61-BE0E-338E12ECCD86}" destId="{B7B2849C-44FF-4176-B47C-0BAB6076D2FB}" srcOrd="0" destOrd="0" presId="urn:microsoft.com/office/officeart/2008/layout/VerticalAccentList"/>
    <dgm:cxn modelId="{7F993587-FCE4-4A50-9412-3351FE4EA2DC}" type="presOf" srcId="{DBC4DD3F-7814-479F-A7D4-84EB51BDCAB8}" destId="{DC37BEF8-F2A8-412D-AE1D-B9DF66780B29}" srcOrd="0" destOrd="0" presId="urn:microsoft.com/office/officeart/2008/layout/VerticalAccentList"/>
    <dgm:cxn modelId="{016AEA8B-0A97-4C2F-AB24-DD95C623F384}" srcId="{0D04E1D4-3E65-4CFD-B8D7-716B9093CBD0}" destId="{AB1F88E4-BA94-4F61-BE0E-338E12ECCD86}" srcOrd="4" destOrd="0" parTransId="{5C0588B2-2743-422D-874E-028BEC3B785B}" sibTransId="{98D7F7F4-FBBA-44ED-B1DC-9992EAB44A36}"/>
    <dgm:cxn modelId="{1C37E391-D890-4584-9B19-1556CAA6E34D}" type="presOf" srcId="{69181FB7-A0CA-47F5-89B2-66B703610A24}" destId="{222CA0F9-84C9-49AB-80FE-73A9EF85CC5E}" srcOrd="0" destOrd="0" presId="urn:microsoft.com/office/officeart/2008/layout/VerticalAccentList"/>
    <dgm:cxn modelId="{BCDF33CF-B1BD-4178-A6F9-6C134734329A}" type="presOf" srcId="{FC470210-91B3-4305-9101-C13B0DE1B941}" destId="{90472D94-6A8C-40B6-83B0-608DE69BCB12}" srcOrd="0" destOrd="0" presId="urn:microsoft.com/office/officeart/2008/layout/VerticalAccentList"/>
    <dgm:cxn modelId="{77818FD0-62F0-4499-ADDC-2911280572BF}" srcId="{0D04E1D4-3E65-4CFD-B8D7-716B9093CBD0}" destId="{FC470210-91B3-4305-9101-C13B0DE1B941}" srcOrd="1" destOrd="0" parTransId="{E6327399-D37B-4CFE-80F0-AE2A05C40558}" sibTransId="{2CFFEBBC-9322-4902-92D6-D1A71992AAD7}"/>
    <dgm:cxn modelId="{ACA0D1DD-702D-47F9-A72B-71943D3963BC}" type="presOf" srcId="{F05479D8-6A90-4E7F-B99E-257BCF9E955D}" destId="{1BF34211-D4D0-4957-83E5-A8390EB27D83}" srcOrd="0" destOrd="0" presId="urn:microsoft.com/office/officeart/2008/layout/VerticalAccentList"/>
    <dgm:cxn modelId="{417ABAE8-9905-478F-B35E-03C05A0598C8}" srcId="{0D04E1D4-3E65-4CFD-B8D7-716B9093CBD0}" destId="{F05479D8-6A90-4E7F-B99E-257BCF9E955D}" srcOrd="2" destOrd="0" parTransId="{BD93FC6B-0277-4798-A9C5-72AA80B452BC}" sibTransId="{E410E58A-D56A-4B6A-860D-5FEBC762D6D5}"/>
    <dgm:cxn modelId="{33C2AF5E-081E-481A-9CD7-425B80125A7A}" type="presParOf" srcId="{D2829C70-C532-483B-9603-1B16BB04F4C7}" destId="{F7F24D53-0E9B-40FF-A4C5-A160EEA6D830}" srcOrd="0" destOrd="0" presId="urn:microsoft.com/office/officeart/2008/layout/VerticalAccentList"/>
    <dgm:cxn modelId="{E28701AE-CE6D-43BB-A12A-8301955A6FAD}" type="presParOf" srcId="{F7F24D53-0E9B-40FF-A4C5-A160EEA6D830}" destId="{DC37BEF8-F2A8-412D-AE1D-B9DF66780B29}" srcOrd="0" destOrd="0" presId="urn:microsoft.com/office/officeart/2008/layout/VerticalAccentList"/>
    <dgm:cxn modelId="{A126A3E3-05B2-490E-9EE6-17CF0148138C}" type="presParOf" srcId="{D2829C70-C532-483B-9603-1B16BB04F4C7}" destId="{2EC683FF-8252-4CE1-8750-32DC8A19FCD7}" srcOrd="1" destOrd="0" presId="urn:microsoft.com/office/officeart/2008/layout/VerticalAccentList"/>
    <dgm:cxn modelId="{8DE754ED-351B-45AA-94C9-A7495A4DC901}" type="presParOf" srcId="{2EC683FF-8252-4CE1-8750-32DC8A19FCD7}" destId="{132D1B9E-43D6-4964-8FA5-074CBBED9247}" srcOrd="0" destOrd="0" presId="urn:microsoft.com/office/officeart/2008/layout/VerticalAccentList"/>
    <dgm:cxn modelId="{6E6548A8-EE35-4A20-A104-28827057FD41}" type="presParOf" srcId="{2EC683FF-8252-4CE1-8750-32DC8A19FCD7}" destId="{08CD762B-DE99-49B5-967C-3747872B9F2B}" srcOrd="1" destOrd="0" presId="urn:microsoft.com/office/officeart/2008/layout/VerticalAccentList"/>
    <dgm:cxn modelId="{90A9769E-8F4D-4839-9297-936E633A1523}" type="presParOf" srcId="{2EC683FF-8252-4CE1-8750-32DC8A19FCD7}" destId="{F3AEBA70-57C6-41FB-9541-F61CF7604E88}" srcOrd="2" destOrd="0" presId="urn:microsoft.com/office/officeart/2008/layout/VerticalAccentList"/>
    <dgm:cxn modelId="{35B36B45-330A-43A4-8960-2B827D57E7EA}" type="presParOf" srcId="{2EC683FF-8252-4CE1-8750-32DC8A19FCD7}" destId="{6D05D98B-6D95-40AC-8B08-275703E176C8}" srcOrd="3" destOrd="0" presId="urn:microsoft.com/office/officeart/2008/layout/VerticalAccentList"/>
    <dgm:cxn modelId="{CB808049-8F35-4586-8881-9646F2968CA2}" type="presParOf" srcId="{2EC683FF-8252-4CE1-8750-32DC8A19FCD7}" destId="{8091CD46-84FA-480B-A3C7-1CB5F88E7937}" srcOrd="4" destOrd="0" presId="urn:microsoft.com/office/officeart/2008/layout/VerticalAccentList"/>
    <dgm:cxn modelId="{B6A1E254-DB50-48D9-B968-276CD36ABE68}" type="presParOf" srcId="{2EC683FF-8252-4CE1-8750-32DC8A19FCD7}" destId="{1FE77354-E3D1-4C04-93F5-B0D1261ADF4F}" srcOrd="5" destOrd="0" presId="urn:microsoft.com/office/officeart/2008/layout/VerticalAccentList"/>
    <dgm:cxn modelId="{E9569D41-9848-404D-8930-2B9864108342}" type="presParOf" srcId="{2EC683FF-8252-4CE1-8750-32DC8A19FCD7}" destId="{E92C015C-BC0E-4316-A7D5-3B46D2ADDD36}" srcOrd="6" destOrd="0" presId="urn:microsoft.com/office/officeart/2008/layout/VerticalAccentList"/>
    <dgm:cxn modelId="{C2188A5D-6AF3-4BE7-B1AA-B201A3E40731}" type="presParOf" srcId="{D2829C70-C532-483B-9603-1B16BB04F4C7}" destId="{0AABD6B8-B509-47E2-B8A1-6D9C99F25A90}" srcOrd="2" destOrd="0" presId="urn:microsoft.com/office/officeart/2008/layout/VerticalAccentList"/>
    <dgm:cxn modelId="{84CCD936-A0B3-4A99-AB35-7B634C5D0DC0}" type="presParOf" srcId="{D2829C70-C532-483B-9603-1B16BB04F4C7}" destId="{861DC16A-4482-4635-A68E-18E1839FC8FA}" srcOrd="3" destOrd="0" presId="urn:microsoft.com/office/officeart/2008/layout/VerticalAccentList"/>
    <dgm:cxn modelId="{0CFB40E2-25EA-4255-9DC5-A32305861E2B}" type="presParOf" srcId="{861DC16A-4482-4635-A68E-18E1839FC8FA}" destId="{90472D94-6A8C-40B6-83B0-608DE69BCB12}" srcOrd="0" destOrd="0" presId="urn:microsoft.com/office/officeart/2008/layout/VerticalAccentList"/>
    <dgm:cxn modelId="{F6FCC4CB-28A8-48B8-BF92-209850DB1805}" type="presParOf" srcId="{D2829C70-C532-483B-9603-1B16BB04F4C7}" destId="{CEA1DC31-AA38-465C-83B5-ABCF26A28104}" srcOrd="4" destOrd="0" presId="urn:microsoft.com/office/officeart/2008/layout/VerticalAccentList"/>
    <dgm:cxn modelId="{964325B6-CD34-4B82-A884-3860384E9E43}" type="presParOf" srcId="{CEA1DC31-AA38-465C-83B5-ABCF26A28104}" destId="{8A7D56C3-2188-4638-BDAB-C9D824FF7EA4}" srcOrd="0" destOrd="0" presId="urn:microsoft.com/office/officeart/2008/layout/VerticalAccentList"/>
    <dgm:cxn modelId="{57B820EA-A7AD-4CB2-B244-C779A8C312B7}" type="presParOf" srcId="{CEA1DC31-AA38-465C-83B5-ABCF26A28104}" destId="{08F85E7D-6AD6-4608-8FEC-392B608A4CA9}" srcOrd="1" destOrd="0" presId="urn:microsoft.com/office/officeart/2008/layout/VerticalAccentList"/>
    <dgm:cxn modelId="{144C413C-4579-4F48-AB9A-1D59C33ABB9E}" type="presParOf" srcId="{CEA1DC31-AA38-465C-83B5-ABCF26A28104}" destId="{D3497255-24CC-4AAD-B543-1A5AE9975807}" srcOrd="2" destOrd="0" presId="urn:microsoft.com/office/officeart/2008/layout/VerticalAccentList"/>
    <dgm:cxn modelId="{42CC93CE-62B7-46D6-B981-F4F924B1B546}" type="presParOf" srcId="{CEA1DC31-AA38-465C-83B5-ABCF26A28104}" destId="{6021CC24-280E-4038-B0F3-7D1688F4D8A8}" srcOrd="3" destOrd="0" presId="urn:microsoft.com/office/officeart/2008/layout/VerticalAccentList"/>
    <dgm:cxn modelId="{CF9858C1-747D-4B7A-992A-51F9A45E7215}" type="presParOf" srcId="{CEA1DC31-AA38-465C-83B5-ABCF26A28104}" destId="{BA9C8809-0BED-450F-8398-31635850CFE9}" srcOrd="4" destOrd="0" presId="urn:microsoft.com/office/officeart/2008/layout/VerticalAccentList"/>
    <dgm:cxn modelId="{5F1E4DA4-BD55-4F83-8BD7-B6B653A2ECAD}" type="presParOf" srcId="{CEA1DC31-AA38-465C-83B5-ABCF26A28104}" destId="{1E19442C-B35F-4B7A-8790-BF5B9804BA28}" srcOrd="5" destOrd="0" presId="urn:microsoft.com/office/officeart/2008/layout/VerticalAccentList"/>
    <dgm:cxn modelId="{33A969BE-F4B3-422C-BBAB-AA42E57B7A59}" type="presParOf" srcId="{CEA1DC31-AA38-465C-83B5-ABCF26A28104}" destId="{FADC2904-B8B5-428B-87FE-4E1276B796CD}" srcOrd="6" destOrd="0" presId="urn:microsoft.com/office/officeart/2008/layout/VerticalAccentList"/>
    <dgm:cxn modelId="{6A7A824C-3541-438A-9F8F-C2C471E5816C}" type="presParOf" srcId="{D2829C70-C532-483B-9603-1B16BB04F4C7}" destId="{97FC0963-31BE-42DD-B904-04F38DEC540C}" srcOrd="5" destOrd="0" presId="urn:microsoft.com/office/officeart/2008/layout/VerticalAccentList"/>
    <dgm:cxn modelId="{2DCE10F8-547F-4D77-9FF8-B04AE7B8BB95}" type="presParOf" srcId="{D2829C70-C532-483B-9603-1B16BB04F4C7}" destId="{2BF92944-7038-4591-899E-9723B1F10D9A}" srcOrd="6" destOrd="0" presId="urn:microsoft.com/office/officeart/2008/layout/VerticalAccentList"/>
    <dgm:cxn modelId="{46772835-8B37-430C-89ED-72078BF81EC1}" type="presParOf" srcId="{2BF92944-7038-4591-899E-9723B1F10D9A}" destId="{1BF34211-D4D0-4957-83E5-A8390EB27D83}" srcOrd="0" destOrd="0" presId="urn:microsoft.com/office/officeart/2008/layout/VerticalAccentList"/>
    <dgm:cxn modelId="{128A7EC6-8D29-4B40-81AC-1AFFDA68A976}" type="presParOf" srcId="{D2829C70-C532-483B-9603-1B16BB04F4C7}" destId="{8AB61630-402C-465D-84DB-73582AC93DCE}" srcOrd="7" destOrd="0" presId="urn:microsoft.com/office/officeart/2008/layout/VerticalAccentList"/>
    <dgm:cxn modelId="{7A78D0A9-F887-495F-94C2-C1B4D39138AE}" type="presParOf" srcId="{8AB61630-402C-465D-84DB-73582AC93DCE}" destId="{0E48E8F4-BAF4-4322-9BB7-F19E1615E1D6}" srcOrd="0" destOrd="0" presId="urn:microsoft.com/office/officeart/2008/layout/VerticalAccentList"/>
    <dgm:cxn modelId="{3FA91861-49CD-42AB-A4F9-4DB3F9EC5E4E}" type="presParOf" srcId="{8AB61630-402C-465D-84DB-73582AC93DCE}" destId="{68226DCC-8366-4ED9-AD6E-419725562FE2}" srcOrd="1" destOrd="0" presId="urn:microsoft.com/office/officeart/2008/layout/VerticalAccentList"/>
    <dgm:cxn modelId="{E5BFF9C4-EE42-4525-AF9A-62548B633C20}" type="presParOf" srcId="{8AB61630-402C-465D-84DB-73582AC93DCE}" destId="{B629F616-7C0E-44F2-90DC-8FA80D9EAA01}" srcOrd="2" destOrd="0" presId="urn:microsoft.com/office/officeart/2008/layout/VerticalAccentList"/>
    <dgm:cxn modelId="{129F135E-0201-471E-838C-F48CEA3C4B71}" type="presParOf" srcId="{8AB61630-402C-465D-84DB-73582AC93DCE}" destId="{84331630-5EFE-4976-8929-EFB76BF082A4}" srcOrd="3" destOrd="0" presId="urn:microsoft.com/office/officeart/2008/layout/VerticalAccentList"/>
    <dgm:cxn modelId="{FBBCA4B7-171B-410E-AF65-B940F6916BFC}" type="presParOf" srcId="{8AB61630-402C-465D-84DB-73582AC93DCE}" destId="{529F6C41-1BCD-4235-8B9A-FA84AD63DA85}" srcOrd="4" destOrd="0" presId="urn:microsoft.com/office/officeart/2008/layout/VerticalAccentList"/>
    <dgm:cxn modelId="{53C8739F-E913-4DC7-8CB1-820728ECABEE}" type="presParOf" srcId="{8AB61630-402C-465D-84DB-73582AC93DCE}" destId="{50856C46-257A-40B9-85C0-FB86BF121200}" srcOrd="5" destOrd="0" presId="urn:microsoft.com/office/officeart/2008/layout/VerticalAccentList"/>
    <dgm:cxn modelId="{664ACC39-B192-4695-8F54-835AF5A2B5D3}" type="presParOf" srcId="{8AB61630-402C-465D-84DB-73582AC93DCE}" destId="{4EF410ED-91E7-47A8-A2E9-99B25AAB5BCF}" srcOrd="6" destOrd="0" presId="urn:microsoft.com/office/officeart/2008/layout/VerticalAccentList"/>
    <dgm:cxn modelId="{B07487F0-B8A2-4F94-922E-0D56E0E4DD37}" type="presParOf" srcId="{D2829C70-C532-483B-9603-1B16BB04F4C7}" destId="{D8776C19-9CF9-42FC-8C6E-407DCA835FA3}" srcOrd="8" destOrd="0" presId="urn:microsoft.com/office/officeart/2008/layout/VerticalAccentList"/>
    <dgm:cxn modelId="{BDB3301D-9104-4133-8C86-A98814CA6A32}" type="presParOf" srcId="{D2829C70-C532-483B-9603-1B16BB04F4C7}" destId="{7BEC241A-CAC5-489A-B016-4C256E1E89C8}" srcOrd="9" destOrd="0" presId="urn:microsoft.com/office/officeart/2008/layout/VerticalAccentList"/>
    <dgm:cxn modelId="{086ED438-AD09-4320-969F-3FB96BBDCBF1}" type="presParOf" srcId="{7BEC241A-CAC5-489A-B016-4C256E1E89C8}" destId="{222CA0F9-84C9-49AB-80FE-73A9EF85CC5E}" srcOrd="0" destOrd="0" presId="urn:microsoft.com/office/officeart/2008/layout/VerticalAccentList"/>
    <dgm:cxn modelId="{1E794FCA-AEA1-4F10-B3CA-CEC948E7363D}" type="presParOf" srcId="{D2829C70-C532-483B-9603-1B16BB04F4C7}" destId="{90D95918-F9E2-454A-B823-783727628BC1}" srcOrd="10" destOrd="0" presId="urn:microsoft.com/office/officeart/2008/layout/VerticalAccentList"/>
    <dgm:cxn modelId="{BB1896CB-20C8-4C44-B4B7-EF0F53597B71}" type="presParOf" srcId="{90D95918-F9E2-454A-B823-783727628BC1}" destId="{73B5847F-A68D-467F-9690-251F3E69D02F}" srcOrd="0" destOrd="0" presId="urn:microsoft.com/office/officeart/2008/layout/VerticalAccentList"/>
    <dgm:cxn modelId="{EA90D270-7095-4EE4-A19E-571AADD59145}" type="presParOf" srcId="{90D95918-F9E2-454A-B823-783727628BC1}" destId="{5E7C8B13-EC15-445A-8A1E-0DC518867846}" srcOrd="1" destOrd="0" presId="urn:microsoft.com/office/officeart/2008/layout/VerticalAccentList"/>
    <dgm:cxn modelId="{BD348101-4948-4D80-BF64-6DCE3A8C9DC4}" type="presParOf" srcId="{90D95918-F9E2-454A-B823-783727628BC1}" destId="{4EAAF35F-8124-4197-913E-CDB8B98A074A}" srcOrd="2" destOrd="0" presId="urn:microsoft.com/office/officeart/2008/layout/VerticalAccentList"/>
    <dgm:cxn modelId="{7585FC23-5B42-4F35-BDAD-1A351CF89315}" type="presParOf" srcId="{90D95918-F9E2-454A-B823-783727628BC1}" destId="{74E25497-14CA-4053-875A-4C482C289535}" srcOrd="3" destOrd="0" presId="urn:microsoft.com/office/officeart/2008/layout/VerticalAccentList"/>
    <dgm:cxn modelId="{38B0449B-A784-4901-8E7C-4BC3D96E8A8A}" type="presParOf" srcId="{90D95918-F9E2-454A-B823-783727628BC1}" destId="{171897C3-86EB-4BD3-A027-B709BC0416F7}" srcOrd="4" destOrd="0" presId="urn:microsoft.com/office/officeart/2008/layout/VerticalAccentList"/>
    <dgm:cxn modelId="{D3329562-5269-4769-B036-077AB8E8E057}" type="presParOf" srcId="{90D95918-F9E2-454A-B823-783727628BC1}" destId="{31AE19DB-756D-4E9C-8BDB-0866144B4208}" srcOrd="5" destOrd="0" presId="urn:microsoft.com/office/officeart/2008/layout/VerticalAccentList"/>
    <dgm:cxn modelId="{2CF5DB82-BF61-4804-AB80-ED926E470234}" type="presParOf" srcId="{90D95918-F9E2-454A-B823-783727628BC1}" destId="{1052C3CB-221A-4B9E-8AF9-169B9C4493A2}" srcOrd="6" destOrd="0" presId="urn:microsoft.com/office/officeart/2008/layout/VerticalAccentList"/>
    <dgm:cxn modelId="{85C7CC2F-7711-42EF-A341-A9F648C707D6}" type="presParOf" srcId="{D2829C70-C532-483B-9603-1B16BB04F4C7}" destId="{07A804BA-2ED5-4533-AC63-600E496E35DB}" srcOrd="11" destOrd="0" presId="urn:microsoft.com/office/officeart/2008/layout/VerticalAccentList"/>
    <dgm:cxn modelId="{E2E7CF28-F9B7-4740-869E-8BF3BE000DAA}" type="presParOf" srcId="{D2829C70-C532-483B-9603-1B16BB04F4C7}" destId="{78B31825-83B7-40FA-AF8F-70843B3E0478}" srcOrd="12" destOrd="0" presId="urn:microsoft.com/office/officeart/2008/layout/VerticalAccentList"/>
    <dgm:cxn modelId="{58F66875-4780-4289-A715-77A951C6AB34}" type="presParOf" srcId="{78B31825-83B7-40FA-AF8F-70843B3E0478}" destId="{B7B2849C-44FF-4176-B47C-0BAB6076D2FB}" srcOrd="0" destOrd="0" presId="urn:microsoft.com/office/officeart/2008/layout/VerticalAccentList"/>
    <dgm:cxn modelId="{322CF7FB-454F-43AA-BEB2-9A26F138F463}" type="presParOf" srcId="{D2829C70-C532-483B-9603-1B16BB04F4C7}" destId="{226EFECE-E95C-4B53-AFFA-F0A19759464A}" srcOrd="13" destOrd="0" presId="urn:microsoft.com/office/officeart/2008/layout/VerticalAccentList"/>
    <dgm:cxn modelId="{CB042DE7-91BF-4095-B69D-294E5BB8EE11}" type="presParOf" srcId="{226EFECE-E95C-4B53-AFFA-F0A19759464A}" destId="{6A0D672B-7CA6-4B36-BADD-E9D8B635D755}" srcOrd="0" destOrd="0" presId="urn:microsoft.com/office/officeart/2008/layout/VerticalAccentList"/>
    <dgm:cxn modelId="{96BFE2C7-6E20-41EF-A732-C97FFC3A576C}" type="presParOf" srcId="{226EFECE-E95C-4B53-AFFA-F0A19759464A}" destId="{F334B26E-F490-4CF1-A804-6F06054EF149}" srcOrd="1" destOrd="0" presId="urn:microsoft.com/office/officeart/2008/layout/VerticalAccentList"/>
    <dgm:cxn modelId="{D3CE0785-B22E-4FA7-AAE6-F999E3DF57A7}" type="presParOf" srcId="{226EFECE-E95C-4B53-AFFA-F0A19759464A}" destId="{C6ED2FCF-95CC-4401-A8B0-3F1E6BF1851D}" srcOrd="2" destOrd="0" presId="urn:microsoft.com/office/officeart/2008/layout/VerticalAccentList"/>
    <dgm:cxn modelId="{65AA0218-9056-427F-9EC0-BA520FF4381E}" type="presParOf" srcId="{226EFECE-E95C-4B53-AFFA-F0A19759464A}" destId="{8ED4AAC3-8CE3-444A-B3CE-375F7D209979}" srcOrd="3" destOrd="0" presId="urn:microsoft.com/office/officeart/2008/layout/VerticalAccentList"/>
    <dgm:cxn modelId="{0BE77B98-4B19-43A7-B28B-565F70645435}" type="presParOf" srcId="{226EFECE-E95C-4B53-AFFA-F0A19759464A}" destId="{BB99282C-950A-4CE6-9363-F39718EE2D7B}" srcOrd="4" destOrd="0" presId="urn:microsoft.com/office/officeart/2008/layout/VerticalAccentList"/>
    <dgm:cxn modelId="{41E36F02-D332-4A2D-B4EF-E85A4ED4B8EB}" type="presParOf" srcId="{226EFECE-E95C-4B53-AFFA-F0A19759464A}" destId="{5EB46B68-79A5-41CE-A68E-7E2A5F1F6729}" srcOrd="5" destOrd="0" presId="urn:microsoft.com/office/officeart/2008/layout/VerticalAccentList"/>
    <dgm:cxn modelId="{AEB3DD36-99EA-494A-BB58-8CF097C40A26}" type="presParOf" srcId="{226EFECE-E95C-4B53-AFFA-F0A19759464A}" destId="{6A3C1E53-444A-4FC2-95B9-B67E8A8A64CC}"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6901713-C9E9-4AED-9B32-40FAD761ECCE}" type="doc">
      <dgm:prSet loTypeId="urn:microsoft.com/office/officeart/2005/8/layout/hList1" loCatId="list" qsTypeId="urn:microsoft.com/office/officeart/2005/8/quickstyle/simple1" qsCatId="simple" csTypeId="urn:microsoft.com/office/officeart/2005/8/colors/colorful3" csCatId="colorful" phldr="1"/>
      <dgm:spPr/>
      <dgm:t>
        <a:bodyPr/>
        <a:lstStyle/>
        <a:p>
          <a:pPr rtl="1"/>
          <a:endParaRPr lang="ar-OM"/>
        </a:p>
      </dgm:t>
    </dgm:pt>
    <dgm:pt modelId="{F4B3909B-ADE5-434E-BDB6-CA43A117E56B}">
      <dgm:prSet phldrT="[نص]" custT="1"/>
      <dgm:spPr/>
      <dgm: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sz="2400" b="1" dirty="0"/>
            <a:t>النوع الثاني : </a:t>
          </a:r>
        </a:p>
        <a:p>
          <a:pPr marL="0" marR="0" lvl="0" indent="0" algn="ctr" defTabSz="914400" rtl="1" eaLnBrk="1" fontAlgn="auto" latinLnBrk="0" hangingPunct="1">
            <a:lnSpc>
              <a:spcPct val="100000"/>
            </a:lnSpc>
            <a:spcBef>
              <a:spcPts val="0"/>
            </a:spcBef>
            <a:spcAft>
              <a:spcPts val="0"/>
            </a:spcAft>
            <a:buClrTx/>
            <a:buSzTx/>
            <a:buFontTx/>
            <a:buNone/>
            <a:tabLst/>
            <a:defRPr/>
          </a:pPr>
          <a:r>
            <a:rPr lang="ar-OM" sz="2400" b="1" dirty="0"/>
            <a:t>تنمية العمليات العقلية </a:t>
          </a:r>
          <a:endParaRPr lang="ar-OM" sz="2400" b="1" dirty="0">
            <a:cs typeface="Akhbar MT" pitchFamily="2" charset="-78"/>
          </a:endParaRPr>
        </a:p>
      </dgm:t>
    </dgm:pt>
    <dgm:pt modelId="{DCA35C12-A753-4563-9468-E12FEB912ED7}" type="parTrans" cxnId="{CFCE63B4-E4F5-4060-8C4D-3443C88EFB80}">
      <dgm:prSet/>
      <dgm:spPr/>
      <dgm:t>
        <a:bodyPr/>
        <a:lstStyle/>
        <a:p>
          <a:pPr rtl="1"/>
          <a:endParaRPr lang="ar-OM" sz="2400"/>
        </a:p>
      </dgm:t>
    </dgm:pt>
    <dgm:pt modelId="{D61E8588-060F-4CDF-A209-FAD2EBA8CDFF}" type="sibTrans" cxnId="{CFCE63B4-E4F5-4060-8C4D-3443C88EFB80}">
      <dgm:prSet/>
      <dgm:spPr/>
      <dgm:t>
        <a:bodyPr/>
        <a:lstStyle/>
        <a:p>
          <a:pPr rtl="1"/>
          <a:endParaRPr lang="ar-OM" sz="2400"/>
        </a:p>
      </dgm:t>
    </dgm:pt>
    <dgm:pt modelId="{E6173667-18BF-41B5-ADBC-861BE7A142C8}">
      <dgm:prSet phldrT="[نص]" custT="1"/>
      <dgm:spPr/>
      <dgm: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dirty="0"/>
            <a:t>ألعاب تطابق</a:t>
          </a:r>
        </a:p>
      </dgm:t>
    </dgm:pt>
    <dgm:pt modelId="{8C9C0947-0FF1-408F-BD8A-2834D7EB8721}" type="parTrans" cxnId="{CFAC41E2-040D-4381-8791-5E1581CD2E08}">
      <dgm:prSet/>
      <dgm:spPr/>
      <dgm:t>
        <a:bodyPr/>
        <a:lstStyle/>
        <a:p>
          <a:pPr rtl="1"/>
          <a:endParaRPr lang="ar-OM" sz="2400"/>
        </a:p>
      </dgm:t>
    </dgm:pt>
    <dgm:pt modelId="{CD317F7F-DEF8-43D5-BC14-BFFD9EDBB5CC}" type="sibTrans" cxnId="{CFAC41E2-040D-4381-8791-5E1581CD2E08}">
      <dgm:prSet/>
      <dgm:spPr/>
      <dgm:t>
        <a:bodyPr/>
        <a:lstStyle/>
        <a:p>
          <a:pPr rtl="1"/>
          <a:endParaRPr lang="ar-OM" sz="2400"/>
        </a:p>
      </dgm:t>
    </dgm:pt>
    <dgm:pt modelId="{0D7C40EF-7D73-4662-A960-EE5CB2305A10}">
      <dgm:prSet phldrT="[نص]" custT="1"/>
      <dgm:spPr/>
      <dgm:t>
        <a:bodyPr/>
        <a:lstStyle/>
        <a:p>
          <a:pPr algn="ctr" rtl="1"/>
          <a:r>
            <a:rPr lang="ar-OM" sz="2400" b="1" dirty="0"/>
            <a:t>النوع الأول : </a:t>
          </a:r>
        </a:p>
        <a:p>
          <a:pPr algn="ctr" rtl="1"/>
          <a:r>
            <a:rPr lang="ar-OM" sz="2400" b="1" dirty="0"/>
            <a:t>تنمية العضلات الصغرى </a:t>
          </a:r>
          <a:endParaRPr lang="ar-OM" sz="2400" b="1" dirty="0">
            <a:cs typeface="Akhbar MT" pitchFamily="2" charset="-78"/>
          </a:endParaRPr>
        </a:p>
      </dgm:t>
    </dgm:pt>
    <dgm:pt modelId="{7E11F350-9ECC-4A32-8B76-3F88B0AFF445}" type="parTrans" cxnId="{207E388A-F668-416B-A6BB-0A0857141C63}">
      <dgm:prSet/>
      <dgm:spPr/>
      <dgm:t>
        <a:bodyPr/>
        <a:lstStyle/>
        <a:p>
          <a:pPr rtl="1"/>
          <a:endParaRPr lang="ar-OM" sz="2400"/>
        </a:p>
      </dgm:t>
    </dgm:pt>
    <dgm:pt modelId="{28AC79B2-487C-45F4-B6A7-9B56102D2171}" type="sibTrans" cxnId="{207E388A-F668-416B-A6BB-0A0857141C63}">
      <dgm:prSet/>
      <dgm:spPr/>
      <dgm:t>
        <a:bodyPr/>
        <a:lstStyle/>
        <a:p>
          <a:pPr rtl="1"/>
          <a:endParaRPr lang="ar-OM" sz="2400"/>
        </a:p>
      </dgm:t>
    </dgm:pt>
    <dgm:pt modelId="{D95C0BEC-3F77-47FE-8185-6951F0384ACE}">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ألعاب برم وتدوير</a:t>
          </a:r>
        </a:p>
      </dgm:t>
    </dgm:pt>
    <dgm:pt modelId="{32EF9FA9-BDB7-4022-8E8C-0FC9D85268E2}" type="parTrans" cxnId="{372D7B9B-F7F9-42BD-A02F-71C1A287C07A}">
      <dgm:prSet/>
      <dgm:spPr/>
      <dgm:t>
        <a:bodyPr/>
        <a:lstStyle/>
        <a:p>
          <a:pPr rtl="1"/>
          <a:endParaRPr lang="ar-OM" sz="2400"/>
        </a:p>
      </dgm:t>
    </dgm:pt>
    <dgm:pt modelId="{67A633F4-CF12-4BEE-A902-005F8BE9EBF0}" type="sibTrans" cxnId="{372D7B9B-F7F9-42BD-A02F-71C1A287C07A}">
      <dgm:prSet/>
      <dgm:spPr/>
      <dgm:t>
        <a:bodyPr/>
        <a:lstStyle/>
        <a:p>
          <a:pPr rtl="1"/>
          <a:endParaRPr lang="ar-OM" sz="2400"/>
        </a:p>
      </dgm:t>
    </dgm:pt>
    <dgm:pt modelId="{AC2ACF79-2526-4586-8A01-20769AE1C0B1}">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 ألعاب فك وتركيب</a:t>
          </a:r>
        </a:p>
      </dgm:t>
    </dgm:pt>
    <dgm:pt modelId="{9F38A6FA-5D95-42A0-BE87-CBDB3E6E26F2}" type="parTrans" cxnId="{8D338ADD-B1FB-42BE-A14B-3CDD558A90F1}">
      <dgm:prSet/>
      <dgm:spPr/>
      <dgm:t>
        <a:bodyPr/>
        <a:lstStyle/>
        <a:p>
          <a:pPr rtl="1"/>
          <a:endParaRPr lang="ar-OM"/>
        </a:p>
      </dgm:t>
    </dgm:pt>
    <dgm:pt modelId="{7FAB9FC7-DAA4-41B3-B702-73DD4322F087}" type="sibTrans" cxnId="{8D338ADD-B1FB-42BE-A14B-3CDD558A90F1}">
      <dgm:prSet/>
      <dgm:spPr/>
      <dgm:t>
        <a:bodyPr/>
        <a:lstStyle/>
        <a:p>
          <a:pPr rtl="1"/>
          <a:endParaRPr lang="ar-OM"/>
        </a:p>
      </dgm:t>
    </dgm:pt>
    <dgm:pt modelId="{7424F4CD-9F68-41B5-8CC6-A618E7EF6ACC}">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متاهات</a:t>
          </a:r>
        </a:p>
      </dgm:t>
    </dgm:pt>
    <dgm:pt modelId="{6B33395B-6765-4916-ABF9-405861926435}" type="parTrans" cxnId="{DEBC6C4D-650F-4BAA-AE53-7D7DE2A13FC2}">
      <dgm:prSet/>
      <dgm:spPr/>
      <dgm:t>
        <a:bodyPr/>
        <a:lstStyle/>
        <a:p>
          <a:pPr rtl="1"/>
          <a:endParaRPr lang="ar-OM"/>
        </a:p>
      </dgm:t>
    </dgm:pt>
    <dgm:pt modelId="{51854502-58A5-4032-BCE0-931BA3899E81}" type="sibTrans" cxnId="{DEBC6C4D-650F-4BAA-AE53-7D7DE2A13FC2}">
      <dgm:prSet/>
      <dgm:spPr/>
      <dgm:t>
        <a:bodyPr/>
        <a:lstStyle/>
        <a:p>
          <a:pPr rtl="1"/>
          <a:endParaRPr lang="ar-OM"/>
        </a:p>
      </dgm:t>
    </dgm:pt>
    <dgm:pt modelId="{E9EE7DFB-D45F-4070-8D03-89DB3765A1A0}">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ألعاب لظم</a:t>
          </a:r>
        </a:p>
      </dgm:t>
    </dgm:pt>
    <dgm:pt modelId="{BBAA085B-6DC1-4E2B-A569-82E205284207}" type="parTrans" cxnId="{7FF86BC0-3FD4-4178-B125-5F6D1A9B8CB6}">
      <dgm:prSet/>
      <dgm:spPr/>
      <dgm:t>
        <a:bodyPr/>
        <a:lstStyle/>
        <a:p>
          <a:pPr rtl="1"/>
          <a:endParaRPr lang="ar-OM"/>
        </a:p>
      </dgm:t>
    </dgm:pt>
    <dgm:pt modelId="{5B7CEF37-3431-461B-B53C-3C578B5505F6}" type="sibTrans" cxnId="{7FF86BC0-3FD4-4178-B125-5F6D1A9B8CB6}">
      <dgm:prSet/>
      <dgm:spPr/>
      <dgm:t>
        <a:bodyPr/>
        <a:lstStyle/>
        <a:p>
          <a:pPr rtl="1"/>
          <a:endParaRPr lang="ar-OM"/>
        </a:p>
      </dgm:t>
    </dgm:pt>
    <dgm:pt modelId="{5203E652-B6C6-42F8-BABC-92FD11A13445}">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 سحابات للفتح والغلق</a:t>
          </a:r>
        </a:p>
      </dgm:t>
    </dgm:pt>
    <dgm:pt modelId="{0D87C796-BDDB-48CC-A26D-8F59DC1B1D78}" type="parTrans" cxnId="{550E0B0D-11C5-49E4-B2A3-38A954C26256}">
      <dgm:prSet/>
      <dgm:spPr/>
      <dgm:t>
        <a:bodyPr/>
        <a:lstStyle/>
        <a:p>
          <a:pPr rtl="1"/>
          <a:endParaRPr lang="ar-OM"/>
        </a:p>
      </dgm:t>
    </dgm:pt>
    <dgm:pt modelId="{B73445DA-369A-43C1-87BB-68C14F584FB0}" type="sibTrans" cxnId="{550E0B0D-11C5-49E4-B2A3-38A954C26256}">
      <dgm:prSet/>
      <dgm:spPr/>
      <dgm:t>
        <a:bodyPr/>
        <a:lstStyle/>
        <a:p>
          <a:pPr rtl="1"/>
          <a:endParaRPr lang="ar-OM"/>
        </a:p>
      </dgm:t>
    </dgm:pt>
    <dgm:pt modelId="{C910ECE9-5119-4799-8DF0-C332EF62CC2C}">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 أحزمة </a:t>
          </a:r>
        </a:p>
      </dgm:t>
    </dgm:pt>
    <dgm:pt modelId="{EA0A9102-91EF-496B-9B1F-AC4E4B850050}" type="parTrans" cxnId="{F7010ECA-3073-45E9-A8CC-B26F80647412}">
      <dgm:prSet/>
      <dgm:spPr/>
      <dgm:t>
        <a:bodyPr/>
        <a:lstStyle/>
        <a:p>
          <a:pPr rtl="1"/>
          <a:endParaRPr lang="ar-OM"/>
        </a:p>
      </dgm:t>
    </dgm:pt>
    <dgm:pt modelId="{EB9FBB18-FD71-47D7-9AC0-D4BBFDE3D4E5}" type="sibTrans" cxnId="{F7010ECA-3073-45E9-A8CC-B26F80647412}">
      <dgm:prSet/>
      <dgm:spPr/>
      <dgm:t>
        <a:bodyPr/>
        <a:lstStyle/>
        <a:p>
          <a:pPr rtl="1"/>
          <a:endParaRPr lang="ar-OM"/>
        </a:p>
      </dgm:t>
    </dgm:pt>
    <dgm:pt modelId="{DF7062ED-780B-4322-A215-12CB6D4E3442}">
      <dgm:prSet custT="1"/>
      <dgm:spPr/>
      <dgm:t>
        <a:bodyPr/>
        <a:lstStyle/>
        <a:p>
          <a:pPr marL="285750" marR="0" lvl="1" indent="0" defTabSz="1600200" rtl="1" eaLnBrk="1" fontAlgn="auto" latinLnBrk="0" hangingPunct="1">
            <a:lnSpc>
              <a:spcPct val="90000"/>
            </a:lnSpc>
            <a:spcBef>
              <a:spcPct val="0"/>
            </a:spcBef>
            <a:spcAft>
              <a:spcPct val="15000"/>
            </a:spcAft>
            <a:buClrTx/>
            <a:buSzTx/>
            <a:buFontTx/>
            <a:buNone/>
            <a:tabLst/>
            <a:defRPr/>
          </a:pPr>
          <a:r>
            <a:rPr lang="ar-OM" sz="2400" dirty="0"/>
            <a:t> قطع قماش بأزرار </a:t>
          </a:r>
        </a:p>
        <a:p>
          <a:pPr marL="285750" lvl="1" indent="0" defTabSz="1600200" rtl="1">
            <a:lnSpc>
              <a:spcPct val="90000"/>
            </a:lnSpc>
            <a:spcBef>
              <a:spcPct val="0"/>
            </a:spcBef>
            <a:spcAft>
              <a:spcPct val="15000"/>
            </a:spcAft>
          </a:pPr>
          <a:endParaRPr lang="ar-OM" sz="2400" dirty="0"/>
        </a:p>
      </dgm:t>
    </dgm:pt>
    <dgm:pt modelId="{93A77851-CF78-4D5E-9912-64D6A1EA2D31}" type="parTrans" cxnId="{ABCEC10D-AED7-4790-A1FD-7578981F5365}">
      <dgm:prSet/>
      <dgm:spPr/>
      <dgm:t>
        <a:bodyPr/>
        <a:lstStyle/>
        <a:p>
          <a:pPr rtl="1"/>
          <a:endParaRPr lang="ar-OM"/>
        </a:p>
      </dgm:t>
    </dgm:pt>
    <dgm:pt modelId="{D6AB75EC-E1E7-4D37-82EF-EEF01E3F06BB}" type="sibTrans" cxnId="{ABCEC10D-AED7-4790-A1FD-7578981F5365}">
      <dgm:prSet/>
      <dgm:spPr/>
      <dgm:t>
        <a:bodyPr/>
        <a:lstStyle/>
        <a:p>
          <a:pPr rtl="1"/>
          <a:endParaRPr lang="ar-OM"/>
        </a:p>
      </dgm:t>
    </dgm:pt>
    <dgm:pt modelId="{6EE7D479-949D-49C3-B8D4-2CFA217C92F4}">
      <dgm:prSet phldrT="[نص]" custT="1"/>
      <dgm:spPr/>
      <dgm: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dirty="0"/>
            <a:t> تصنيف</a:t>
          </a:r>
        </a:p>
      </dgm:t>
    </dgm:pt>
    <dgm:pt modelId="{7E1BD32E-6456-4348-9A88-B5AE1B8E9CB3}" type="parTrans" cxnId="{BAB1ADA6-3A87-45CE-85BB-513FFE1ECC2B}">
      <dgm:prSet/>
      <dgm:spPr/>
      <dgm:t>
        <a:bodyPr/>
        <a:lstStyle/>
        <a:p>
          <a:pPr rtl="1"/>
          <a:endParaRPr lang="ar-OM"/>
        </a:p>
      </dgm:t>
    </dgm:pt>
    <dgm:pt modelId="{D4014D19-F2DD-4634-9271-BE7375D15A09}" type="sibTrans" cxnId="{BAB1ADA6-3A87-45CE-85BB-513FFE1ECC2B}">
      <dgm:prSet/>
      <dgm:spPr/>
      <dgm:t>
        <a:bodyPr/>
        <a:lstStyle/>
        <a:p>
          <a:pPr rtl="1"/>
          <a:endParaRPr lang="ar-OM"/>
        </a:p>
      </dgm:t>
    </dgm:pt>
    <dgm:pt modelId="{CB61BA0F-4834-4EFF-85BF-F52FD17C5335}">
      <dgm:prSet phldrT="[نص]" custT="1"/>
      <dgm:spPr/>
      <dgm: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dirty="0"/>
            <a:t>تسلسل</a:t>
          </a:r>
        </a:p>
      </dgm:t>
    </dgm:pt>
    <dgm:pt modelId="{C5F10DEA-A11E-4A0E-88A6-76B40CB0EBE4}" type="parTrans" cxnId="{7CC0AB5B-39B6-4D4F-A418-EF9B272E5BDD}">
      <dgm:prSet/>
      <dgm:spPr/>
      <dgm:t>
        <a:bodyPr/>
        <a:lstStyle/>
        <a:p>
          <a:pPr rtl="1"/>
          <a:endParaRPr lang="ar-OM"/>
        </a:p>
      </dgm:t>
    </dgm:pt>
    <dgm:pt modelId="{2971FD5E-8523-434D-97FF-4A730E5D96D7}" type="sibTrans" cxnId="{7CC0AB5B-39B6-4D4F-A418-EF9B272E5BDD}">
      <dgm:prSet/>
      <dgm:spPr/>
      <dgm:t>
        <a:bodyPr/>
        <a:lstStyle/>
        <a:p>
          <a:pPr rtl="1"/>
          <a:endParaRPr lang="ar-OM"/>
        </a:p>
      </dgm:t>
    </dgm:pt>
    <dgm:pt modelId="{0326AA22-556A-45C1-8D13-227070977719}">
      <dgm:prSet phldrT="[نص]" custT="1"/>
      <dgm:spPr/>
      <dgm: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dirty="0"/>
            <a:t>أحاجي</a:t>
          </a:r>
        </a:p>
      </dgm:t>
    </dgm:pt>
    <dgm:pt modelId="{83E59E69-5243-42A6-AFCA-0E9F103AC3E2}" type="parTrans" cxnId="{83FD944B-7E93-41CE-811D-2EE60563C63D}">
      <dgm:prSet/>
      <dgm:spPr/>
      <dgm:t>
        <a:bodyPr/>
        <a:lstStyle/>
        <a:p>
          <a:pPr rtl="1"/>
          <a:endParaRPr lang="ar-OM"/>
        </a:p>
      </dgm:t>
    </dgm:pt>
    <dgm:pt modelId="{E3C2079A-4F41-4BC5-BF45-E9D7BA85581B}" type="sibTrans" cxnId="{83FD944B-7E93-41CE-811D-2EE60563C63D}">
      <dgm:prSet/>
      <dgm:spPr/>
      <dgm:t>
        <a:bodyPr/>
        <a:lstStyle/>
        <a:p>
          <a:pPr rtl="1"/>
          <a:endParaRPr lang="ar-OM"/>
        </a:p>
      </dgm:t>
    </dgm:pt>
    <dgm:pt modelId="{DFAAF53A-53D2-4FEC-BAB9-B8345526F8E4}">
      <dgm:prSet phldrT="[نص]" custT="1"/>
      <dgm:spPr/>
      <dgm: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dirty="0"/>
            <a:t> </a:t>
          </a:r>
        </a:p>
        <a:p>
          <a:pPr algn="just" rtl="1"/>
          <a:endParaRPr lang="ar-OM" sz="2400" dirty="0"/>
        </a:p>
      </dgm:t>
    </dgm:pt>
    <dgm:pt modelId="{D69BDF3B-6194-4457-B0CF-FB92EFB8ACA9}" type="sibTrans" cxnId="{300F48A9-10AA-4497-BF27-7A12CB2BB6AF}">
      <dgm:prSet/>
      <dgm:spPr/>
      <dgm:t>
        <a:bodyPr/>
        <a:lstStyle/>
        <a:p>
          <a:pPr rtl="1"/>
          <a:endParaRPr lang="ar-OM"/>
        </a:p>
      </dgm:t>
    </dgm:pt>
    <dgm:pt modelId="{E06F51D5-B98F-4903-8EED-8A1A6F4F4B70}" type="parTrans" cxnId="{300F48A9-10AA-4497-BF27-7A12CB2BB6AF}">
      <dgm:prSet/>
      <dgm:spPr/>
      <dgm:t>
        <a:bodyPr/>
        <a:lstStyle/>
        <a:p>
          <a:pPr rtl="1"/>
          <a:endParaRPr lang="ar-OM"/>
        </a:p>
      </dgm:t>
    </dgm:pt>
    <dgm:pt modelId="{0844434E-4A59-4471-BCE2-988A1016B8F6}" type="pres">
      <dgm:prSet presAssocID="{26901713-C9E9-4AED-9B32-40FAD761ECCE}" presName="Name0" presStyleCnt="0">
        <dgm:presLayoutVars>
          <dgm:dir/>
          <dgm:animLvl val="lvl"/>
          <dgm:resizeHandles val="exact"/>
        </dgm:presLayoutVars>
      </dgm:prSet>
      <dgm:spPr/>
    </dgm:pt>
    <dgm:pt modelId="{56AA94AE-BCA7-471F-911F-7B2D77BA34EA}" type="pres">
      <dgm:prSet presAssocID="{F4B3909B-ADE5-434E-BDB6-CA43A117E56B}" presName="composite" presStyleCnt="0"/>
      <dgm:spPr/>
    </dgm:pt>
    <dgm:pt modelId="{1401B562-AC46-4DB3-AACE-5D8BAB3CBF13}" type="pres">
      <dgm:prSet presAssocID="{F4B3909B-ADE5-434E-BDB6-CA43A117E56B}" presName="parTx" presStyleLbl="alignNode1" presStyleIdx="0" presStyleCnt="2" custLinFactNeighborX="-1" custLinFactNeighborY="-925">
        <dgm:presLayoutVars>
          <dgm:chMax val="0"/>
          <dgm:chPref val="0"/>
          <dgm:bulletEnabled val="1"/>
        </dgm:presLayoutVars>
      </dgm:prSet>
      <dgm:spPr/>
    </dgm:pt>
    <dgm:pt modelId="{D0C49C3E-9CC2-4543-9148-CC6D279C5818}" type="pres">
      <dgm:prSet presAssocID="{F4B3909B-ADE5-434E-BDB6-CA43A117E56B}" presName="desTx" presStyleLbl="alignAccFollowNode1" presStyleIdx="0" presStyleCnt="2">
        <dgm:presLayoutVars>
          <dgm:bulletEnabled val="1"/>
        </dgm:presLayoutVars>
      </dgm:prSet>
      <dgm:spPr/>
    </dgm:pt>
    <dgm:pt modelId="{AE95B845-856E-4D51-9104-F1D9C433D136}" type="pres">
      <dgm:prSet presAssocID="{D61E8588-060F-4CDF-A209-FAD2EBA8CDFF}" presName="space" presStyleCnt="0"/>
      <dgm:spPr/>
    </dgm:pt>
    <dgm:pt modelId="{F4C8C4D9-D1EF-4370-8A6E-5A11602B6DC8}" type="pres">
      <dgm:prSet presAssocID="{0D7C40EF-7D73-4662-A960-EE5CB2305A10}" presName="composite" presStyleCnt="0"/>
      <dgm:spPr/>
    </dgm:pt>
    <dgm:pt modelId="{A413681C-3A6D-4247-BAF0-3FDB03ED2E36}" type="pres">
      <dgm:prSet presAssocID="{0D7C40EF-7D73-4662-A960-EE5CB2305A10}" presName="parTx" presStyleLbl="alignNode1" presStyleIdx="1" presStyleCnt="2">
        <dgm:presLayoutVars>
          <dgm:chMax val="0"/>
          <dgm:chPref val="0"/>
          <dgm:bulletEnabled val="1"/>
        </dgm:presLayoutVars>
      </dgm:prSet>
      <dgm:spPr/>
    </dgm:pt>
    <dgm:pt modelId="{D69B91F8-2F1E-4E8C-8379-195C6A8999C3}" type="pres">
      <dgm:prSet presAssocID="{0D7C40EF-7D73-4662-A960-EE5CB2305A10}" presName="desTx" presStyleLbl="alignAccFollowNode1" presStyleIdx="1" presStyleCnt="2">
        <dgm:presLayoutVars>
          <dgm:bulletEnabled val="1"/>
        </dgm:presLayoutVars>
      </dgm:prSet>
      <dgm:spPr/>
    </dgm:pt>
  </dgm:ptLst>
  <dgm:cxnLst>
    <dgm:cxn modelId="{550E0B0D-11C5-49E4-B2A3-38A954C26256}" srcId="{0D7C40EF-7D73-4662-A960-EE5CB2305A10}" destId="{5203E652-B6C6-42F8-BABC-92FD11A13445}" srcOrd="4" destOrd="0" parTransId="{0D87C796-BDDB-48CC-A26D-8F59DC1B1D78}" sibTransId="{B73445DA-369A-43C1-87BB-68C14F584FB0}"/>
    <dgm:cxn modelId="{ABCEC10D-AED7-4790-A1FD-7578981F5365}" srcId="{0D7C40EF-7D73-4662-A960-EE5CB2305A10}" destId="{DF7062ED-780B-4322-A215-12CB6D4E3442}" srcOrd="6" destOrd="0" parTransId="{93A77851-CF78-4D5E-9912-64D6A1EA2D31}" sibTransId="{D6AB75EC-E1E7-4D37-82EF-EEF01E3F06BB}"/>
    <dgm:cxn modelId="{BC2D140F-EA0D-4464-A7E2-909FCA31AA8E}" type="presOf" srcId="{E9EE7DFB-D45F-4070-8D03-89DB3765A1A0}" destId="{D69B91F8-2F1E-4E8C-8379-195C6A8999C3}" srcOrd="0" destOrd="3" presId="urn:microsoft.com/office/officeart/2005/8/layout/hList1"/>
    <dgm:cxn modelId="{57791A16-09C0-4A2D-9CD2-924261C5DAF3}" type="presOf" srcId="{F4B3909B-ADE5-434E-BDB6-CA43A117E56B}" destId="{1401B562-AC46-4DB3-AACE-5D8BAB3CBF13}" srcOrd="0" destOrd="0" presId="urn:microsoft.com/office/officeart/2005/8/layout/hList1"/>
    <dgm:cxn modelId="{547B3E1F-343F-45AF-AE0C-6EFCD0AFB360}" type="presOf" srcId="{0D7C40EF-7D73-4662-A960-EE5CB2305A10}" destId="{A413681C-3A6D-4247-BAF0-3FDB03ED2E36}" srcOrd="0" destOrd="0" presId="urn:microsoft.com/office/officeart/2005/8/layout/hList1"/>
    <dgm:cxn modelId="{BDE21F20-77BD-45C3-A693-E85758FF04BA}" type="presOf" srcId="{DF7062ED-780B-4322-A215-12CB6D4E3442}" destId="{D69B91F8-2F1E-4E8C-8379-195C6A8999C3}" srcOrd="0" destOrd="6" presId="urn:microsoft.com/office/officeart/2005/8/layout/hList1"/>
    <dgm:cxn modelId="{BB397934-654C-41BB-B569-5588DD0593E4}" type="presOf" srcId="{C910ECE9-5119-4799-8DF0-C332EF62CC2C}" destId="{D69B91F8-2F1E-4E8C-8379-195C6A8999C3}" srcOrd="0" destOrd="5" presId="urn:microsoft.com/office/officeart/2005/8/layout/hList1"/>
    <dgm:cxn modelId="{7CC0AB5B-39B6-4D4F-A418-EF9B272E5BDD}" srcId="{F4B3909B-ADE5-434E-BDB6-CA43A117E56B}" destId="{CB61BA0F-4834-4EFF-85BF-F52FD17C5335}" srcOrd="2" destOrd="0" parTransId="{C5F10DEA-A11E-4A0E-88A6-76B40CB0EBE4}" sibTransId="{2971FD5E-8523-434D-97FF-4A730E5D96D7}"/>
    <dgm:cxn modelId="{7B707C61-B81A-4C77-82EE-ADE22C8FBE47}" type="presOf" srcId="{AC2ACF79-2526-4586-8A01-20769AE1C0B1}" destId="{D69B91F8-2F1E-4E8C-8379-195C6A8999C3}" srcOrd="0" destOrd="1" presId="urn:microsoft.com/office/officeart/2005/8/layout/hList1"/>
    <dgm:cxn modelId="{C7D11544-7BBE-4C85-A243-FA64919073E4}" type="presOf" srcId="{E6173667-18BF-41B5-ADBC-861BE7A142C8}" destId="{D0C49C3E-9CC2-4543-9148-CC6D279C5818}" srcOrd="0" destOrd="0" presId="urn:microsoft.com/office/officeart/2005/8/layout/hList1"/>
    <dgm:cxn modelId="{83FD944B-7E93-41CE-811D-2EE60563C63D}" srcId="{F4B3909B-ADE5-434E-BDB6-CA43A117E56B}" destId="{0326AA22-556A-45C1-8D13-227070977719}" srcOrd="3" destOrd="0" parTransId="{83E59E69-5243-42A6-AFCA-0E9F103AC3E2}" sibTransId="{E3C2079A-4F41-4BC5-BF45-E9D7BA85581B}"/>
    <dgm:cxn modelId="{DEBC6C4D-650F-4BAA-AE53-7D7DE2A13FC2}" srcId="{0D7C40EF-7D73-4662-A960-EE5CB2305A10}" destId="{7424F4CD-9F68-41B5-8CC6-A618E7EF6ACC}" srcOrd="2" destOrd="0" parTransId="{6B33395B-6765-4916-ABF9-405861926435}" sibTransId="{51854502-58A5-4032-BCE0-931BA3899E81}"/>
    <dgm:cxn modelId="{B464764F-701B-44E9-95ED-1F5488E8C94F}" type="presOf" srcId="{DFAAF53A-53D2-4FEC-BAB9-B8345526F8E4}" destId="{D0C49C3E-9CC2-4543-9148-CC6D279C5818}" srcOrd="0" destOrd="4" presId="urn:microsoft.com/office/officeart/2005/8/layout/hList1"/>
    <dgm:cxn modelId="{BF049A77-F58F-4871-BC93-7830C050C40F}" type="presOf" srcId="{D95C0BEC-3F77-47FE-8185-6951F0384ACE}" destId="{D69B91F8-2F1E-4E8C-8379-195C6A8999C3}" srcOrd="0" destOrd="0" presId="urn:microsoft.com/office/officeart/2005/8/layout/hList1"/>
    <dgm:cxn modelId="{ACC2337D-323E-423C-83A9-7399B84037CF}" type="presOf" srcId="{7424F4CD-9F68-41B5-8CC6-A618E7EF6ACC}" destId="{D69B91F8-2F1E-4E8C-8379-195C6A8999C3}" srcOrd="0" destOrd="2" presId="urn:microsoft.com/office/officeart/2005/8/layout/hList1"/>
    <dgm:cxn modelId="{207E388A-F668-416B-A6BB-0A0857141C63}" srcId="{26901713-C9E9-4AED-9B32-40FAD761ECCE}" destId="{0D7C40EF-7D73-4662-A960-EE5CB2305A10}" srcOrd="1" destOrd="0" parTransId="{7E11F350-9ECC-4A32-8B76-3F88B0AFF445}" sibTransId="{28AC79B2-487C-45F4-B6A7-9B56102D2171}"/>
    <dgm:cxn modelId="{FD89BC99-D0AF-48D3-B904-5207164CFEC5}" type="presOf" srcId="{6EE7D479-949D-49C3-B8D4-2CFA217C92F4}" destId="{D0C49C3E-9CC2-4543-9148-CC6D279C5818}" srcOrd="0" destOrd="1" presId="urn:microsoft.com/office/officeart/2005/8/layout/hList1"/>
    <dgm:cxn modelId="{372D7B9B-F7F9-42BD-A02F-71C1A287C07A}" srcId="{0D7C40EF-7D73-4662-A960-EE5CB2305A10}" destId="{D95C0BEC-3F77-47FE-8185-6951F0384ACE}" srcOrd="0" destOrd="0" parTransId="{32EF9FA9-BDB7-4022-8E8C-0FC9D85268E2}" sibTransId="{67A633F4-CF12-4BEE-A902-005F8BE9EBF0}"/>
    <dgm:cxn modelId="{BAB1ADA6-3A87-45CE-85BB-513FFE1ECC2B}" srcId="{F4B3909B-ADE5-434E-BDB6-CA43A117E56B}" destId="{6EE7D479-949D-49C3-B8D4-2CFA217C92F4}" srcOrd="1" destOrd="0" parTransId="{7E1BD32E-6456-4348-9A88-B5AE1B8E9CB3}" sibTransId="{D4014D19-F2DD-4634-9271-BE7375D15A09}"/>
    <dgm:cxn modelId="{300F48A9-10AA-4497-BF27-7A12CB2BB6AF}" srcId="{F4B3909B-ADE5-434E-BDB6-CA43A117E56B}" destId="{DFAAF53A-53D2-4FEC-BAB9-B8345526F8E4}" srcOrd="4" destOrd="0" parTransId="{E06F51D5-B98F-4903-8EED-8A1A6F4F4B70}" sibTransId="{D69BDF3B-6194-4457-B0CF-FB92EFB8ACA9}"/>
    <dgm:cxn modelId="{CFCE63B4-E4F5-4060-8C4D-3443C88EFB80}" srcId="{26901713-C9E9-4AED-9B32-40FAD761ECCE}" destId="{F4B3909B-ADE5-434E-BDB6-CA43A117E56B}" srcOrd="0" destOrd="0" parTransId="{DCA35C12-A753-4563-9468-E12FEB912ED7}" sibTransId="{D61E8588-060F-4CDF-A209-FAD2EBA8CDFF}"/>
    <dgm:cxn modelId="{FC9C71B4-1F37-4773-BF44-71A5D50E1037}" type="presOf" srcId="{5203E652-B6C6-42F8-BABC-92FD11A13445}" destId="{D69B91F8-2F1E-4E8C-8379-195C6A8999C3}" srcOrd="0" destOrd="4" presId="urn:microsoft.com/office/officeart/2005/8/layout/hList1"/>
    <dgm:cxn modelId="{7FF86BC0-3FD4-4178-B125-5F6D1A9B8CB6}" srcId="{0D7C40EF-7D73-4662-A960-EE5CB2305A10}" destId="{E9EE7DFB-D45F-4070-8D03-89DB3765A1A0}" srcOrd="3" destOrd="0" parTransId="{BBAA085B-6DC1-4E2B-A569-82E205284207}" sibTransId="{5B7CEF37-3431-461B-B53C-3C578B5505F6}"/>
    <dgm:cxn modelId="{9E833AC2-703B-44B7-BC44-8AEC379538F5}" type="presOf" srcId="{0326AA22-556A-45C1-8D13-227070977719}" destId="{D0C49C3E-9CC2-4543-9148-CC6D279C5818}" srcOrd="0" destOrd="3" presId="urn:microsoft.com/office/officeart/2005/8/layout/hList1"/>
    <dgm:cxn modelId="{37A70FC4-5B3B-4A91-86CA-A1804D68CECA}" type="presOf" srcId="{26901713-C9E9-4AED-9B32-40FAD761ECCE}" destId="{0844434E-4A59-4471-BCE2-988A1016B8F6}" srcOrd="0" destOrd="0" presId="urn:microsoft.com/office/officeart/2005/8/layout/hList1"/>
    <dgm:cxn modelId="{F7010ECA-3073-45E9-A8CC-B26F80647412}" srcId="{0D7C40EF-7D73-4662-A960-EE5CB2305A10}" destId="{C910ECE9-5119-4799-8DF0-C332EF62CC2C}" srcOrd="5" destOrd="0" parTransId="{EA0A9102-91EF-496B-9B1F-AC4E4B850050}" sibTransId="{EB9FBB18-FD71-47D7-9AC0-D4BBFDE3D4E5}"/>
    <dgm:cxn modelId="{A0E0D9D1-96DE-4995-B44D-E4CC5D6A615D}" type="presOf" srcId="{CB61BA0F-4834-4EFF-85BF-F52FD17C5335}" destId="{D0C49C3E-9CC2-4543-9148-CC6D279C5818}" srcOrd="0" destOrd="2" presId="urn:microsoft.com/office/officeart/2005/8/layout/hList1"/>
    <dgm:cxn modelId="{8D338ADD-B1FB-42BE-A14B-3CDD558A90F1}" srcId="{0D7C40EF-7D73-4662-A960-EE5CB2305A10}" destId="{AC2ACF79-2526-4586-8A01-20769AE1C0B1}" srcOrd="1" destOrd="0" parTransId="{9F38A6FA-5D95-42A0-BE87-CBDB3E6E26F2}" sibTransId="{7FAB9FC7-DAA4-41B3-B702-73DD4322F087}"/>
    <dgm:cxn modelId="{CFAC41E2-040D-4381-8791-5E1581CD2E08}" srcId="{F4B3909B-ADE5-434E-BDB6-CA43A117E56B}" destId="{E6173667-18BF-41B5-ADBC-861BE7A142C8}" srcOrd="0" destOrd="0" parTransId="{8C9C0947-0FF1-408F-BD8A-2834D7EB8721}" sibTransId="{CD317F7F-DEF8-43D5-BC14-BFFD9EDBB5CC}"/>
    <dgm:cxn modelId="{562F6696-7139-4928-85C4-E1C5D4650352}" type="presParOf" srcId="{0844434E-4A59-4471-BCE2-988A1016B8F6}" destId="{56AA94AE-BCA7-471F-911F-7B2D77BA34EA}" srcOrd="0" destOrd="0" presId="urn:microsoft.com/office/officeart/2005/8/layout/hList1"/>
    <dgm:cxn modelId="{A7F9A2A6-0D56-47C5-91DD-20606D052F8C}" type="presParOf" srcId="{56AA94AE-BCA7-471F-911F-7B2D77BA34EA}" destId="{1401B562-AC46-4DB3-AACE-5D8BAB3CBF13}" srcOrd="0" destOrd="0" presId="urn:microsoft.com/office/officeart/2005/8/layout/hList1"/>
    <dgm:cxn modelId="{92BE0868-48BB-452D-8905-5570A232EF60}" type="presParOf" srcId="{56AA94AE-BCA7-471F-911F-7B2D77BA34EA}" destId="{D0C49C3E-9CC2-4543-9148-CC6D279C5818}" srcOrd="1" destOrd="0" presId="urn:microsoft.com/office/officeart/2005/8/layout/hList1"/>
    <dgm:cxn modelId="{F0825CF7-C001-4337-B981-1BCE708DFD7A}" type="presParOf" srcId="{0844434E-4A59-4471-BCE2-988A1016B8F6}" destId="{AE95B845-856E-4D51-9104-F1D9C433D136}" srcOrd="1" destOrd="0" presId="urn:microsoft.com/office/officeart/2005/8/layout/hList1"/>
    <dgm:cxn modelId="{345F3A9B-EA2A-4707-B403-E2B081430AA5}" type="presParOf" srcId="{0844434E-4A59-4471-BCE2-988A1016B8F6}" destId="{F4C8C4D9-D1EF-4370-8A6E-5A11602B6DC8}" srcOrd="2" destOrd="0" presId="urn:microsoft.com/office/officeart/2005/8/layout/hList1"/>
    <dgm:cxn modelId="{CBBEEE60-CA7F-49B4-A3A9-37B076496F23}" type="presParOf" srcId="{F4C8C4D9-D1EF-4370-8A6E-5A11602B6DC8}" destId="{A413681C-3A6D-4247-BAF0-3FDB03ED2E36}" srcOrd="0" destOrd="0" presId="urn:microsoft.com/office/officeart/2005/8/layout/hList1"/>
    <dgm:cxn modelId="{0B59B024-AF8F-4E83-8183-EA40027F9456}" type="presParOf" srcId="{F4C8C4D9-D1EF-4370-8A6E-5A11602B6DC8}" destId="{D69B91F8-2F1E-4E8C-8379-195C6A8999C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8154287-6878-45B5-A744-4D53D08A0BF6}" type="doc">
      <dgm:prSet loTypeId="urn:microsoft.com/office/officeart/2005/8/layout/cycle6" loCatId="cycle" qsTypeId="urn:microsoft.com/office/officeart/2005/8/quickstyle/simple1" qsCatId="simple" csTypeId="urn:microsoft.com/office/officeart/2005/8/colors/colorful1#4" csCatId="colorful" phldr="1"/>
      <dgm:spPr/>
      <dgm:t>
        <a:bodyPr/>
        <a:lstStyle/>
        <a:p>
          <a:pPr rtl="1"/>
          <a:endParaRPr lang="ar-OM"/>
        </a:p>
      </dgm:t>
    </dgm:pt>
    <dgm:pt modelId="{9AD27347-86F8-4E2A-9CD0-1FFF4CD2E5D4}">
      <dgm:prSet phldrT="[نص]" custT="1"/>
      <dgm:spPr/>
      <dgm:t>
        <a:bodyPr/>
        <a:lstStyle/>
        <a:p>
          <a:pPr rtl="1"/>
          <a:r>
            <a:rPr lang="ar-OM" sz="4000" dirty="0"/>
            <a:t>القصة</a:t>
          </a:r>
        </a:p>
      </dgm:t>
    </dgm:pt>
    <dgm:pt modelId="{C97B34E8-BC78-41B2-896C-D1CE7C0D2242}" type="parTrans" cxnId="{D698A8F7-CCB5-4ED3-839D-910A135A4CFD}">
      <dgm:prSet/>
      <dgm:spPr/>
      <dgm:t>
        <a:bodyPr/>
        <a:lstStyle/>
        <a:p>
          <a:pPr rtl="1"/>
          <a:endParaRPr lang="ar-OM"/>
        </a:p>
      </dgm:t>
    </dgm:pt>
    <dgm:pt modelId="{DB3DF2F0-C343-4531-8AB0-DF43CEE02A2C}" type="sibTrans" cxnId="{D698A8F7-CCB5-4ED3-839D-910A135A4CFD}">
      <dgm:prSet/>
      <dgm:spPr/>
      <dgm:t>
        <a:bodyPr/>
        <a:lstStyle/>
        <a:p>
          <a:pPr rtl="1"/>
          <a:endParaRPr lang="ar-OM"/>
        </a:p>
      </dgm:t>
    </dgm:pt>
    <dgm:pt modelId="{23A3C716-59BD-4986-9464-516664B47333}">
      <dgm:prSet phldrT="[نص]" custT="1"/>
      <dgm:spPr/>
      <dgm:t>
        <a:bodyPr/>
        <a:lstStyle/>
        <a:p>
          <a:pPr rtl="1"/>
          <a:r>
            <a:rPr lang="ar-OM" sz="4000" dirty="0"/>
            <a:t>الأناشيد</a:t>
          </a:r>
          <a:endParaRPr lang="ar-OM" sz="1800" dirty="0"/>
        </a:p>
      </dgm:t>
    </dgm:pt>
    <dgm:pt modelId="{3383CD2B-224E-4151-ACA7-8C4F3DFCE8F1}" type="parTrans" cxnId="{25E6F66B-12D8-4BB4-87C5-383101092B0E}">
      <dgm:prSet/>
      <dgm:spPr/>
      <dgm:t>
        <a:bodyPr/>
        <a:lstStyle/>
        <a:p>
          <a:pPr rtl="1"/>
          <a:endParaRPr lang="ar-OM"/>
        </a:p>
      </dgm:t>
    </dgm:pt>
    <dgm:pt modelId="{9A3EA702-8616-478B-A242-92527538FE2A}" type="sibTrans" cxnId="{25E6F66B-12D8-4BB4-87C5-383101092B0E}">
      <dgm:prSet/>
      <dgm:spPr/>
      <dgm:t>
        <a:bodyPr/>
        <a:lstStyle/>
        <a:p>
          <a:pPr rtl="1"/>
          <a:endParaRPr lang="ar-OM"/>
        </a:p>
      </dgm:t>
    </dgm:pt>
    <dgm:pt modelId="{27874DE4-B728-4925-8FD2-9DDC65E9EFC4}">
      <dgm:prSet phldrT="[نص]" custT="1"/>
      <dgm:spPr/>
      <dgm:t>
        <a:bodyPr/>
        <a:lstStyle/>
        <a:p>
          <a:pPr rtl="1"/>
          <a:r>
            <a:rPr lang="ar-OM" sz="4000" dirty="0"/>
            <a:t>عرض أعمال</a:t>
          </a:r>
        </a:p>
      </dgm:t>
    </dgm:pt>
    <dgm:pt modelId="{4F632CFE-1C80-49E2-B193-7C191397D985}" type="parTrans" cxnId="{B49EDD46-2977-4924-B0F7-9FC680795DCD}">
      <dgm:prSet/>
      <dgm:spPr/>
      <dgm:t>
        <a:bodyPr/>
        <a:lstStyle/>
        <a:p>
          <a:pPr rtl="1"/>
          <a:endParaRPr lang="ar-OM"/>
        </a:p>
      </dgm:t>
    </dgm:pt>
    <dgm:pt modelId="{73315E2C-3BF3-4E3E-AAE3-51F311807DA5}" type="sibTrans" cxnId="{B49EDD46-2977-4924-B0F7-9FC680795DCD}">
      <dgm:prSet/>
      <dgm:spPr/>
      <dgm:t>
        <a:bodyPr/>
        <a:lstStyle/>
        <a:p>
          <a:pPr rtl="1"/>
          <a:endParaRPr lang="ar-OM"/>
        </a:p>
      </dgm:t>
    </dgm:pt>
    <dgm:pt modelId="{08A51022-3660-4BCD-8C74-2E6C21B1ABC7}">
      <dgm:prSet phldrT="[نص]" custT="1"/>
      <dgm:spPr/>
      <dgm:t>
        <a:bodyPr/>
        <a:lstStyle/>
        <a:p>
          <a:pPr rtl="1"/>
          <a:r>
            <a:rPr lang="ar-OM" sz="4000" dirty="0"/>
            <a:t>ألعاب الأصابع</a:t>
          </a:r>
        </a:p>
      </dgm:t>
    </dgm:pt>
    <dgm:pt modelId="{DA827DF3-AAD5-4D60-8FAB-5678AD560764}" type="parTrans" cxnId="{E8617528-9381-405F-A4AD-C586F3A081DB}">
      <dgm:prSet/>
      <dgm:spPr/>
      <dgm:t>
        <a:bodyPr/>
        <a:lstStyle/>
        <a:p>
          <a:pPr rtl="1"/>
          <a:endParaRPr lang="ar-OM"/>
        </a:p>
      </dgm:t>
    </dgm:pt>
    <dgm:pt modelId="{2497BE5D-73CD-4321-B656-7605A0363FD8}" type="sibTrans" cxnId="{E8617528-9381-405F-A4AD-C586F3A081DB}">
      <dgm:prSet/>
      <dgm:spPr/>
      <dgm:t>
        <a:bodyPr/>
        <a:lstStyle/>
        <a:p>
          <a:pPr rtl="1"/>
          <a:endParaRPr lang="ar-OM"/>
        </a:p>
      </dgm:t>
    </dgm:pt>
    <dgm:pt modelId="{04F926AB-AD93-4D41-B5BB-5C7EDE519A45}">
      <dgm:prSet phldrT="[نص]" custT="1"/>
      <dgm:spPr/>
      <dgm:t>
        <a:bodyPr/>
        <a:lstStyle/>
        <a:p>
          <a:pPr rtl="1"/>
          <a:r>
            <a:rPr lang="ar-OM" sz="4000" dirty="0"/>
            <a:t>الألعاب المنظمة</a:t>
          </a:r>
        </a:p>
      </dgm:t>
    </dgm:pt>
    <dgm:pt modelId="{2FD9B9F3-1FE9-4CA1-A498-F758ABFD1EF8}" type="parTrans" cxnId="{06570AE9-2179-4F76-B7C6-D501B808269B}">
      <dgm:prSet/>
      <dgm:spPr/>
      <dgm:t>
        <a:bodyPr/>
        <a:lstStyle/>
        <a:p>
          <a:pPr rtl="1"/>
          <a:endParaRPr lang="ar-OM"/>
        </a:p>
      </dgm:t>
    </dgm:pt>
    <dgm:pt modelId="{2FD95620-447A-4515-91DD-B84179F53F1D}" type="sibTrans" cxnId="{06570AE9-2179-4F76-B7C6-D501B808269B}">
      <dgm:prSet/>
      <dgm:spPr/>
      <dgm:t>
        <a:bodyPr/>
        <a:lstStyle/>
        <a:p>
          <a:pPr rtl="1"/>
          <a:endParaRPr lang="ar-OM"/>
        </a:p>
      </dgm:t>
    </dgm:pt>
    <dgm:pt modelId="{50288FB6-C8E2-4893-B7E4-D735F221C221}" type="pres">
      <dgm:prSet presAssocID="{38154287-6878-45B5-A744-4D53D08A0BF6}" presName="cycle" presStyleCnt="0">
        <dgm:presLayoutVars>
          <dgm:dir/>
          <dgm:resizeHandles val="exact"/>
        </dgm:presLayoutVars>
      </dgm:prSet>
      <dgm:spPr/>
    </dgm:pt>
    <dgm:pt modelId="{42FCB82C-6ADD-4C11-B37B-53FDC8459B45}" type="pres">
      <dgm:prSet presAssocID="{9AD27347-86F8-4E2A-9CD0-1FFF4CD2E5D4}" presName="node" presStyleLbl="node1" presStyleIdx="0" presStyleCnt="5">
        <dgm:presLayoutVars>
          <dgm:bulletEnabled val="1"/>
        </dgm:presLayoutVars>
      </dgm:prSet>
      <dgm:spPr/>
    </dgm:pt>
    <dgm:pt modelId="{52F731E3-4D56-42B5-80F7-0F6B69F77CEA}" type="pres">
      <dgm:prSet presAssocID="{9AD27347-86F8-4E2A-9CD0-1FFF4CD2E5D4}" presName="spNode" presStyleCnt="0"/>
      <dgm:spPr/>
    </dgm:pt>
    <dgm:pt modelId="{F19DE9CB-9F3C-470E-AAE2-B6376358B64A}" type="pres">
      <dgm:prSet presAssocID="{DB3DF2F0-C343-4531-8AB0-DF43CEE02A2C}" presName="sibTrans" presStyleLbl="sibTrans1D1" presStyleIdx="0" presStyleCnt="5"/>
      <dgm:spPr/>
    </dgm:pt>
    <dgm:pt modelId="{A5007EC8-816F-44E9-928E-9DFA54B0B7AD}" type="pres">
      <dgm:prSet presAssocID="{23A3C716-59BD-4986-9464-516664B47333}" presName="node" presStyleLbl="node1" presStyleIdx="1" presStyleCnt="5">
        <dgm:presLayoutVars>
          <dgm:bulletEnabled val="1"/>
        </dgm:presLayoutVars>
      </dgm:prSet>
      <dgm:spPr/>
    </dgm:pt>
    <dgm:pt modelId="{26497FA5-6FB9-41B6-B274-723DB0CE8884}" type="pres">
      <dgm:prSet presAssocID="{23A3C716-59BD-4986-9464-516664B47333}" presName="spNode" presStyleCnt="0"/>
      <dgm:spPr/>
    </dgm:pt>
    <dgm:pt modelId="{D149CD84-DF3C-4240-B911-B0AF6C55F435}" type="pres">
      <dgm:prSet presAssocID="{9A3EA702-8616-478B-A242-92527538FE2A}" presName="sibTrans" presStyleLbl="sibTrans1D1" presStyleIdx="1" presStyleCnt="5"/>
      <dgm:spPr/>
    </dgm:pt>
    <dgm:pt modelId="{F51ADFA0-DDD9-4198-BC9A-397BC9BE1365}" type="pres">
      <dgm:prSet presAssocID="{27874DE4-B728-4925-8FD2-9DDC65E9EFC4}" presName="node" presStyleLbl="node1" presStyleIdx="2" presStyleCnt="5">
        <dgm:presLayoutVars>
          <dgm:bulletEnabled val="1"/>
        </dgm:presLayoutVars>
      </dgm:prSet>
      <dgm:spPr/>
    </dgm:pt>
    <dgm:pt modelId="{9D2F5B88-477C-4E64-AC79-0DF84AC06A67}" type="pres">
      <dgm:prSet presAssocID="{27874DE4-B728-4925-8FD2-9DDC65E9EFC4}" presName="spNode" presStyleCnt="0"/>
      <dgm:spPr/>
    </dgm:pt>
    <dgm:pt modelId="{00D006C0-E08E-4A1B-8ECC-D3F6607D7E7F}" type="pres">
      <dgm:prSet presAssocID="{73315E2C-3BF3-4E3E-AAE3-51F311807DA5}" presName="sibTrans" presStyleLbl="sibTrans1D1" presStyleIdx="2" presStyleCnt="5"/>
      <dgm:spPr/>
    </dgm:pt>
    <dgm:pt modelId="{E6331E91-7ECE-4C16-824C-9FDEA9EEFE80}" type="pres">
      <dgm:prSet presAssocID="{08A51022-3660-4BCD-8C74-2E6C21B1ABC7}" presName="node" presStyleLbl="node1" presStyleIdx="3" presStyleCnt="5">
        <dgm:presLayoutVars>
          <dgm:bulletEnabled val="1"/>
        </dgm:presLayoutVars>
      </dgm:prSet>
      <dgm:spPr/>
    </dgm:pt>
    <dgm:pt modelId="{8BB5FE75-51AF-4957-84EF-44DD287D9EB2}" type="pres">
      <dgm:prSet presAssocID="{08A51022-3660-4BCD-8C74-2E6C21B1ABC7}" presName="spNode" presStyleCnt="0"/>
      <dgm:spPr/>
    </dgm:pt>
    <dgm:pt modelId="{94B68638-99D9-4DCF-A0D9-FCF8BB6899BF}" type="pres">
      <dgm:prSet presAssocID="{2497BE5D-73CD-4321-B656-7605A0363FD8}" presName="sibTrans" presStyleLbl="sibTrans1D1" presStyleIdx="3" presStyleCnt="5"/>
      <dgm:spPr/>
    </dgm:pt>
    <dgm:pt modelId="{0AC37962-C0D6-4350-8151-FE4971309A76}" type="pres">
      <dgm:prSet presAssocID="{04F926AB-AD93-4D41-B5BB-5C7EDE519A45}" presName="node" presStyleLbl="node1" presStyleIdx="4" presStyleCnt="5">
        <dgm:presLayoutVars>
          <dgm:bulletEnabled val="1"/>
        </dgm:presLayoutVars>
      </dgm:prSet>
      <dgm:spPr/>
    </dgm:pt>
    <dgm:pt modelId="{8F1CCD5D-BD84-42E9-A56A-65733A98774A}" type="pres">
      <dgm:prSet presAssocID="{04F926AB-AD93-4D41-B5BB-5C7EDE519A45}" presName="spNode" presStyleCnt="0"/>
      <dgm:spPr/>
    </dgm:pt>
    <dgm:pt modelId="{0A31935B-4DF7-431B-A6C7-E07A2B156635}" type="pres">
      <dgm:prSet presAssocID="{2FD95620-447A-4515-91DD-B84179F53F1D}" presName="sibTrans" presStyleLbl="sibTrans1D1" presStyleIdx="4" presStyleCnt="5"/>
      <dgm:spPr/>
    </dgm:pt>
  </dgm:ptLst>
  <dgm:cxnLst>
    <dgm:cxn modelId="{CA397F06-FE5E-4839-8A6E-20367169BA61}" type="presOf" srcId="{DB3DF2F0-C343-4531-8AB0-DF43CEE02A2C}" destId="{F19DE9CB-9F3C-470E-AAE2-B6376358B64A}" srcOrd="0" destOrd="0" presId="urn:microsoft.com/office/officeart/2005/8/layout/cycle6"/>
    <dgm:cxn modelId="{E8617528-9381-405F-A4AD-C586F3A081DB}" srcId="{38154287-6878-45B5-A744-4D53D08A0BF6}" destId="{08A51022-3660-4BCD-8C74-2E6C21B1ABC7}" srcOrd="3" destOrd="0" parTransId="{DA827DF3-AAD5-4D60-8FAB-5678AD560764}" sibTransId="{2497BE5D-73CD-4321-B656-7605A0363FD8}"/>
    <dgm:cxn modelId="{96B4055B-CCEC-48F8-8C97-9D1DF3DC1731}" type="presOf" srcId="{73315E2C-3BF3-4E3E-AAE3-51F311807DA5}" destId="{00D006C0-E08E-4A1B-8ECC-D3F6607D7E7F}" srcOrd="0" destOrd="0" presId="urn:microsoft.com/office/officeart/2005/8/layout/cycle6"/>
    <dgm:cxn modelId="{B4657F45-C1E4-432C-865D-9E4EC082FF3B}" type="presOf" srcId="{9A3EA702-8616-478B-A242-92527538FE2A}" destId="{D149CD84-DF3C-4240-B911-B0AF6C55F435}" srcOrd="0" destOrd="0" presId="urn:microsoft.com/office/officeart/2005/8/layout/cycle6"/>
    <dgm:cxn modelId="{B49EDD46-2977-4924-B0F7-9FC680795DCD}" srcId="{38154287-6878-45B5-A744-4D53D08A0BF6}" destId="{27874DE4-B728-4925-8FD2-9DDC65E9EFC4}" srcOrd="2" destOrd="0" parTransId="{4F632CFE-1C80-49E2-B193-7C191397D985}" sibTransId="{73315E2C-3BF3-4E3E-AAE3-51F311807DA5}"/>
    <dgm:cxn modelId="{25E6F66B-12D8-4BB4-87C5-383101092B0E}" srcId="{38154287-6878-45B5-A744-4D53D08A0BF6}" destId="{23A3C716-59BD-4986-9464-516664B47333}" srcOrd="1" destOrd="0" parTransId="{3383CD2B-224E-4151-ACA7-8C4F3DFCE8F1}" sibTransId="{9A3EA702-8616-478B-A242-92527538FE2A}"/>
    <dgm:cxn modelId="{7758397A-CC31-4C2A-A1DD-FCACCFE1C076}" type="presOf" srcId="{2497BE5D-73CD-4321-B656-7605A0363FD8}" destId="{94B68638-99D9-4DCF-A0D9-FCF8BB6899BF}" srcOrd="0" destOrd="0" presId="urn:microsoft.com/office/officeart/2005/8/layout/cycle6"/>
    <dgm:cxn modelId="{274C157C-8FB7-4CB7-B83C-5520167BA180}" type="presOf" srcId="{04F926AB-AD93-4D41-B5BB-5C7EDE519A45}" destId="{0AC37962-C0D6-4350-8151-FE4971309A76}" srcOrd="0" destOrd="0" presId="urn:microsoft.com/office/officeart/2005/8/layout/cycle6"/>
    <dgm:cxn modelId="{1F725E84-1A52-431C-9D42-C282A2C0085E}" type="presOf" srcId="{9AD27347-86F8-4E2A-9CD0-1FFF4CD2E5D4}" destId="{42FCB82C-6ADD-4C11-B37B-53FDC8459B45}" srcOrd="0" destOrd="0" presId="urn:microsoft.com/office/officeart/2005/8/layout/cycle6"/>
    <dgm:cxn modelId="{87D49689-F6FD-4746-A161-A5E3C3254F55}" type="presOf" srcId="{27874DE4-B728-4925-8FD2-9DDC65E9EFC4}" destId="{F51ADFA0-DDD9-4198-BC9A-397BC9BE1365}" srcOrd="0" destOrd="0" presId="urn:microsoft.com/office/officeart/2005/8/layout/cycle6"/>
    <dgm:cxn modelId="{859FAEB6-E887-41C4-96D4-31736400C2D9}" type="presOf" srcId="{08A51022-3660-4BCD-8C74-2E6C21B1ABC7}" destId="{E6331E91-7ECE-4C16-824C-9FDEA9EEFE80}" srcOrd="0" destOrd="0" presId="urn:microsoft.com/office/officeart/2005/8/layout/cycle6"/>
    <dgm:cxn modelId="{603CBAB9-F008-4563-BEA7-121266859550}" type="presOf" srcId="{2FD95620-447A-4515-91DD-B84179F53F1D}" destId="{0A31935B-4DF7-431B-A6C7-E07A2B156635}" srcOrd="0" destOrd="0" presId="urn:microsoft.com/office/officeart/2005/8/layout/cycle6"/>
    <dgm:cxn modelId="{86330ABC-E8AC-4F43-97C3-DD670C832615}" type="presOf" srcId="{38154287-6878-45B5-A744-4D53D08A0BF6}" destId="{50288FB6-C8E2-4893-B7E4-D735F221C221}" srcOrd="0" destOrd="0" presId="urn:microsoft.com/office/officeart/2005/8/layout/cycle6"/>
    <dgm:cxn modelId="{06570AE9-2179-4F76-B7C6-D501B808269B}" srcId="{38154287-6878-45B5-A744-4D53D08A0BF6}" destId="{04F926AB-AD93-4D41-B5BB-5C7EDE519A45}" srcOrd="4" destOrd="0" parTransId="{2FD9B9F3-1FE9-4CA1-A498-F758ABFD1EF8}" sibTransId="{2FD95620-447A-4515-91DD-B84179F53F1D}"/>
    <dgm:cxn modelId="{D698A8F7-CCB5-4ED3-839D-910A135A4CFD}" srcId="{38154287-6878-45B5-A744-4D53D08A0BF6}" destId="{9AD27347-86F8-4E2A-9CD0-1FFF4CD2E5D4}" srcOrd="0" destOrd="0" parTransId="{C97B34E8-BC78-41B2-896C-D1CE7C0D2242}" sibTransId="{DB3DF2F0-C343-4531-8AB0-DF43CEE02A2C}"/>
    <dgm:cxn modelId="{ABFD88FB-E874-44CC-8F1E-27D6251A5D18}" type="presOf" srcId="{23A3C716-59BD-4986-9464-516664B47333}" destId="{A5007EC8-816F-44E9-928E-9DFA54B0B7AD}" srcOrd="0" destOrd="0" presId="urn:microsoft.com/office/officeart/2005/8/layout/cycle6"/>
    <dgm:cxn modelId="{A7B3094A-F71D-40E1-9AEF-8D638005B1AE}" type="presParOf" srcId="{50288FB6-C8E2-4893-B7E4-D735F221C221}" destId="{42FCB82C-6ADD-4C11-B37B-53FDC8459B45}" srcOrd="0" destOrd="0" presId="urn:microsoft.com/office/officeart/2005/8/layout/cycle6"/>
    <dgm:cxn modelId="{9AE57A99-FA85-4D24-B025-E7503567979D}" type="presParOf" srcId="{50288FB6-C8E2-4893-B7E4-D735F221C221}" destId="{52F731E3-4D56-42B5-80F7-0F6B69F77CEA}" srcOrd="1" destOrd="0" presId="urn:microsoft.com/office/officeart/2005/8/layout/cycle6"/>
    <dgm:cxn modelId="{65998FED-8AA3-46A9-A0D9-DA19E30BABAD}" type="presParOf" srcId="{50288FB6-C8E2-4893-B7E4-D735F221C221}" destId="{F19DE9CB-9F3C-470E-AAE2-B6376358B64A}" srcOrd="2" destOrd="0" presId="urn:microsoft.com/office/officeart/2005/8/layout/cycle6"/>
    <dgm:cxn modelId="{68E5C3F2-FA25-43F6-8335-8F311C279F24}" type="presParOf" srcId="{50288FB6-C8E2-4893-B7E4-D735F221C221}" destId="{A5007EC8-816F-44E9-928E-9DFA54B0B7AD}" srcOrd="3" destOrd="0" presId="urn:microsoft.com/office/officeart/2005/8/layout/cycle6"/>
    <dgm:cxn modelId="{9F26A77C-E17A-44D4-854A-F84BD5BCF759}" type="presParOf" srcId="{50288FB6-C8E2-4893-B7E4-D735F221C221}" destId="{26497FA5-6FB9-41B6-B274-723DB0CE8884}" srcOrd="4" destOrd="0" presId="urn:microsoft.com/office/officeart/2005/8/layout/cycle6"/>
    <dgm:cxn modelId="{00DEDFBD-C6E1-4A28-9313-AB23C8631041}" type="presParOf" srcId="{50288FB6-C8E2-4893-B7E4-D735F221C221}" destId="{D149CD84-DF3C-4240-B911-B0AF6C55F435}" srcOrd="5" destOrd="0" presId="urn:microsoft.com/office/officeart/2005/8/layout/cycle6"/>
    <dgm:cxn modelId="{66F8C256-1393-43F3-9B0E-DCFA9D7065F1}" type="presParOf" srcId="{50288FB6-C8E2-4893-B7E4-D735F221C221}" destId="{F51ADFA0-DDD9-4198-BC9A-397BC9BE1365}" srcOrd="6" destOrd="0" presId="urn:microsoft.com/office/officeart/2005/8/layout/cycle6"/>
    <dgm:cxn modelId="{139D0F11-7A8D-4A96-BD99-57C8BAB57DD6}" type="presParOf" srcId="{50288FB6-C8E2-4893-B7E4-D735F221C221}" destId="{9D2F5B88-477C-4E64-AC79-0DF84AC06A67}" srcOrd="7" destOrd="0" presId="urn:microsoft.com/office/officeart/2005/8/layout/cycle6"/>
    <dgm:cxn modelId="{D73C81F5-BE6D-4C68-B688-D6E0C8AE5919}" type="presParOf" srcId="{50288FB6-C8E2-4893-B7E4-D735F221C221}" destId="{00D006C0-E08E-4A1B-8ECC-D3F6607D7E7F}" srcOrd="8" destOrd="0" presId="urn:microsoft.com/office/officeart/2005/8/layout/cycle6"/>
    <dgm:cxn modelId="{CFA8A00D-84E4-4855-B34F-1B54B17A4AA6}" type="presParOf" srcId="{50288FB6-C8E2-4893-B7E4-D735F221C221}" destId="{E6331E91-7ECE-4C16-824C-9FDEA9EEFE80}" srcOrd="9" destOrd="0" presId="urn:microsoft.com/office/officeart/2005/8/layout/cycle6"/>
    <dgm:cxn modelId="{D0F53D65-C79A-4E2A-9FF8-867764CAFC90}" type="presParOf" srcId="{50288FB6-C8E2-4893-B7E4-D735F221C221}" destId="{8BB5FE75-51AF-4957-84EF-44DD287D9EB2}" srcOrd="10" destOrd="0" presId="urn:microsoft.com/office/officeart/2005/8/layout/cycle6"/>
    <dgm:cxn modelId="{E732C53D-BCA7-47F8-AE5C-2EA03203F0D1}" type="presParOf" srcId="{50288FB6-C8E2-4893-B7E4-D735F221C221}" destId="{94B68638-99D9-4DCF-A0D9-FCF8BB6899BF}" srcOrd="11" destOrd="0" presId="urn:microsoft.com/office/officeart/2005/8/layout/cycle6"/>
    <dgm:cxn modelId="{3854D5B9-E222-4FEB-975C-C5BDC31E0676}" type="presParOf" srcId="{50288FB6-C8E2-4893-B7E4-D735F221C221}" destId="{0AC37962-C0D6-4350-8151-FE4971309A76}" srcOrd="12" destOrd="0" presId="urn:microsoft.com/office/officeart/2005/8/layout/cycle6"/>
    <dgm:cxn modelId="{4CF4F813-E872-4E41-A529-FE395F10EE98}" type="presParOf" srcId="{50288FB6-C8E2-4893-B7E4-D735F221C221}" destId="{8F1CCD5D-BD84-42E9-A56A-65733A98774A}" srcOrd="13" destOrd="0" presId="urn:microsoft.com/office/officeart/2005/8/layout/cycle6"/>
    <dgm:cxn modelId="{AF2D97C1-1FCE-4937-AC14-4C1861591A93}" type="presParOf" srcId="{50288FB6-C8E2-4893-B7E4-D735F221C221}" destId="{0A31935B-4DF7-431B-A6C7-E07A2B156635}"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EE8A22-0433-41A7-933E-87DB4C6E1F38}">
      <dsp:nvSpPr>
        <dsp:cNvPr id="0" name=""/>
        <dsp:cNvSpPr/>
      </dsp:nvSpPr>
      <dsp:spPr>
        <a:xfrm rot="5400000">
          <a:off x="2703794" y="-955031"/>
          <a:ext cx="810374" cy="2926100"/>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9540" tIns="64770" rIns="129540" bIns="64770" numCol="1" spcCol="1270" anchor="ctr" anchorCtr="0">
          <a:noAutofit/>
        </a:bodyPr>
        <a:lstStyle/>
        <a:p>
          <a:pPr marL="285750" lvl="1" indent="-285750" algn="r" defTabSz="1511300" rtl="1">
            <a:lnSpc>
              <a:spcPct val="90000"/>
            </a:lnSpc>
            <a:spcBef>
              <a:spcPct val="0"/>
            </a:spcBef>
            <a:spcAft>
              <a:spcPct val="15000"/>
            </a:spcAft>
            <a:buChar char="•"/>
          </a:pPr>
          <a:r>
            <a:rPr lang="ar-SA" sz="3400" b="1" kern="1200" dirty="0"/>
            <a:t>الحلقة الصباحية</a:t>
          </a:r>
          <a:endParaRPr lang="ar-OM" sz="3400" b="1" kern="1200" dirty="0"/>
        </a:p>
      </dsp:txBody>
      <dsp:txXfrm rot="-5400000">
        <a:off x="1645932" y="142390"/>
        <a:ext cx="2886541" cy="731256"/>
      </dsp:txXfrm>
    </dsp:sp>
    <dsp:sp modelId="{90B84281-89A1-4B1E-AACE-57C41E009DCB}">
      <dsp:nvSpPr>
        <dsp:cNvPr id="0" name=""/>
        <dsp:cNvSpPr/>
      </dsp:nvSpPr>
      <dsp:spPr>
        <a:xfrm>
          <a:off x="0" y="1534"/>
          <a:ext cx="1645931" cy="1012968"/>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rtl="1">
            <a:lnSpc>
              <a:spcPct val="90000"/>
            </a:lnSpc>
            <a:spcBef>
              <a:spcPct val="0"/>
            </a:spcBef>
            <a:spcAft>
              <a:spcPct val="35000"/>
            </a:spcAft>
            <a:buNone/>
          </a:pPr>
          <a:r>
            <a:rPr lang="ar-SA" sz="5300" kern="1200" dirty="0"/>
            <a:t>1</a:t>
          </a:r>
          <a:endParaRPr lang="ar-OM" sz="5300" kern="1200" dirty="0"/>
        </a:p>
      </dsp:txBody>
      <dsp:txXfrm>
        <a:off x="49449" y="50983"/>
        <a:ext cx="1547033" cy="914070"/>
      </dsp:txXfrm>
    </dsp:sp>
    <dsp:sp modelId="{690AA8EF-28B6-429A-A8E2-ED4A5D6C62D3}">
      <dsp:nvSpPr>
        <dsp:cNvPr id="0" name=""/>
        <dsp:cNvSpPr/>
      </dsp:nvSpPr>
      <dsp:spPr>
        <a:xfrm rot="5400000">
          <a:off x="2703794" y="108585"/>
          <a:ext cx="810374" cy="2926100"/>
        </a:xfrm>
        <a:prstGeom prst="round2SameRect">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5370241"/>
              <a:satOff val="24126"/>
              <a:lumOff val="1658"/>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9540" tIns="64770" rIns="129540" bIns="64770" numCol="1" spcCol="1270" anchor="ctr" anchorCtr="0">
          <a:noAutofit/>
        </a:bodyPr>
        <a:lstStyle/>
        <a:p>
          <a:pPr marL="285750" lvl="1" indent="-285750" algn="r" defTabSz="1511300" rtl="1">
            <a:lnSpc>
              <a:spcPct val="90000"/>
            </a:lnSpc>
            <a:spcBef>
              <a:spcPct val="0"/>
            </a:spcBef>
            <a:spcAft>
              <a:spcPct val="15000"/>
            </a:spcAft>
            <a:buChar char="•"/>
          </a:pPr>
          <a:r>
            <a:rPr lang="ar-SA" sz="3400" b="1" kern="1200" dirty="0"/>
            <a:t>الساحة الخارجية</a:t>
          </a:r>
          <a:endParaRPr lang="ar-OM" sz="3400" b="1" kern="1200" dirty="0"/>
        </a:p>
      </dsp:txBody>
      <dsp:txXfrm rot="-5400000">
        <a:off x="1645932" y="1206007"/>
        <a:ext cx="2886541" cy="731256"/>
      </dsp:txXfrm>
    </dsp:sp>
    <dsp:sp modelId="{F244E31A-CFC6-4F88-B0F9-8158DEC7C420}">
      <dsp:nvSpPr>
        <dsp:cNvPr id="0" name=""/>
        <dsp:cNvSpPr/>
      </dsp:nvSpPr>
      <dsp:spPr>
        <a:xfrm>
          <a:off x="0" y="1065151"/>
          <a:ext cx="1645931" cy="1012968"/>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rtl="1">
            <a:lnSpc>
              <a:spcPct val="90000"/>
            </a:lnSpc>
            <a:spcBef>
              <a:spcPct val="0"/>
            </a:spcBef>
            <a:spcAft>
              <a:spcPct val="35000"/>
            </a:spcAft>
            <a:buNone/>
          </a:pPr>
          <a:r>
            <a:rPr lang="ar-SA" sz="5300" kern="1200" dirty="0"/>
            <a:t>2</a:t>
          </a:r>
          <a:endParaRPr lang="ar-OM" sz="5300" kern="1200" dirty="0"/>
        </a:p>
      </dsp:txBody>
      <dsp:txXfrm>
        <a:off x="49449" y="1114600"/>
        <a:ext cx="1547033" cy="914070"/>
      </dsp:txXfrm>
    </dsp:sp>
    <dsp:sp modelId="{F39A1BCC-49F5-467B-9D07-0DDE93BEE192}">
      <dsp:nvSpPr>
        <dsp:cNvPr id="0" name=""/>
        <dsp:cNvSpPr/>
      </dsp:nvSpPr>
      <dsp:spPr>
        <a:xfrm rot="5400000">
          <a:off x="2703794" y="1172202"/>
          <a:ext cx="810374" cy="2926100"/>
        </a:xfrm>
        <a:prstGeom prst="round2Same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9540" tIns="64770" rIns="129540" bIns="64770" numCol="1" spcCol="1270" anchor="ctr" anchorCtr="0">
          <a:noAutofit/>
        </a:bodyPr>
        <a:lstStyle/>
        <a:p>
          <a:pPr marL="285750" lvl="1" indent="-285750" algn="r" defTabSz="1511300" rtl="1">
            <a:lnSpc>
              <a:spcPct val="90000"/>
            </a:lnSpc>
            <a:spcBef>
              <a:spcPct val="0"/>
            </a:spcBef>
            <a:spcAft>
              <a:spcPct val="15000"/>
            </a:spcAft>
            <a:buChar char="•"/>
          </a:pPr>
          <a:r>
            <a:rPr lang="ar-SA" sz="3400" b="1" kern="1200" dirty="0"/>
            <a:t>الوجبة</a:t>
          </a:r>
          <a:endParaRPr lang="ar-OM" sz="3400" b="1" kern="1200" dirty="0"/>
        </a:p>
      </dsp:txBody>
      <dsp:txXfrm rot="-5400000">
        <a:off x="1645932" y="2269624"/>
        <a:ext cx="2886541" cy="731256"/>
      </dsp:txXfrm>
    </dsp:sp>
    <dsp:sp modelId="{E688AA8B-7884-454F-99BA-A69C367C67EE}">
      <dsp:nvSpPr>
        <dsp:cNvPr id="0" name=""/>
        <dsp:cNvSpPr/>
      </dsp:nvSpPr>
      <dsp:spPr>
        <a:xfrm>
          <a:off x="0" y="2128768"/>
          <a:ext cx="1645931" cy="1012968"/>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rtl="1">
            <a:lnSpc>
              <a:spcPct val="90000"/>
            </a:lnSpc>
            <a:spcBef>
              <a:spcPct val="0"/>
            </a:spcBef>
            <a:spcAft>
              <a:spcPct val="35000"/>
            </a:spcAft>
            <a:buNone/>
          </a:pPr>
          <a:r>
            <a:rPr lang="ar-SA" sz="5300" kern="1200" dirty="0"/>
            <a:t>3</a:t>
          </a:r>
          <a:endParaRPr lang="ar-OM" sz="5300" kern="1200" dirty="0"/>
        </a:p>
      </dsp:txBody>
      <dsp:txXfrm>
        <a:off x="49449" y="2178217"/>
        <a:ext cx="1547033" cy="914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EE8A22-0433-41A7-933E-87DB4C6E1F38}">
      <dsp:nvSpPr>
        <dsp:cNvPr id="0" name=""/>
        <dsp:cNvSpPr/>
      </dsp:nvSpPr>
      <dsp:spPr>
        <a:xfrm rot="5400000">
          <a:off x="2746573" y="-1010017"/>
          <a:ext cx="724816" cy="2926100"/>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r" defTabSz="1244600" rtl="1">
            <a:lnSpc>
              <a:spcPct val="90000"/>
            </a:lnSpc>
            <a:spcBef>
              <a:spcPct val="0"/>
            </a:spcBef>
            <a:spcAft>
              <a:spcPct val="15000"/>
            </a:spcAft>
            <a:buChar char="•"/>
          </a:pPr>
          <a:r>
            <a:rPr lang="ar-SA" sz="2800" b="1" kern="1200" dirty="0"/>
            <a:t>الأركان التعليمية</a:t>
          </a:r>
          <a:endParaRPr lang="ar-OM" sz="2800" b="1" kern="1200" dirty="0"/>
        </a:p>
      </dsp:txBody>
      <dsp:txXfrm rot="-5400000">
        <a:off x="1645932" y="126007"/>
        <a:ext cx="2890717" cy="654050"/>
      </dsp:txXfrm>
    </dsp:sp>
    <dsp:sp modelId="{90B84281-89A1-4B1E-AACE-57C41E009DCB}">
      <dsp:nvSpPr>
        <dsp:cNvPr id="0" name=""/>
        <dsp:cNvSpPr/>
      </dsp:nvSpPr>
      <dsp:spPr>
        <a:xfrm>
          <a:off x="0" y="22"/>
          <a:ext cx="1645931" cy="9060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rtl="1">
            <a:lnSpc>
              <a:spcPct val="90000"/>
            </a:lnSpc>
            <a:spcBef>
              <a:spcPct val="0"/>
            </a:spcBef>
            <a:spcAft>
              <a:spcPct val="35000"/>
            </a:spcAft>
            <a:buNone/>
          </a:pPr>
          <a:r>
            <a:rPr lang="ar-SA" sz="4800" kern="1200" dirty="0"/>
            <a:t>4</a:t>
          </a:r>
          <a:endParaRPr lang="ar-OM" sz="4800" kern="1200" dirty="0"/>
        </a:p>
      </dsp:txBody>
      <dsp:txXfrm>
        <a:off x="44228" y="44250"/>
        <a:ext cx="1557475" cy="817564"/>
      </dsp:txXfrm>
    </dsp:sp>
    <dsp:sp modelId="{690AA8EF-28B6-429A-A8E2-ED4A5D6C62D3}">
      <dsp:nvSpPr>
        <dsp:cNvPr id="0" name=""/>
        <dsp:cNvSpPr/>
      </dsp:nvSpPr>
      <dsp:spPr>
        <a:xfrm rot="5400000">
          <a:off x="2746573" y="-58695"/>
          <a:ext cx="724816" cy="2926100"/>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r" defTabSz="1244600" rtl="1">
            <a:lnSpc>
              <a:spcPct val="90000"/>
            </a:lnSpc>
            <a:spcBef>
              <a:spcPct val="0"/>
            </a:spcBef>
            <a:spcAft>
              <a:spcPct val="15000"/>
            </a:spcAft>
            <a:buChar char="•"/>
          </a:pPr>
          <a:r>
            <a:rPr lang="ar-SA" sz="2800" b="1" kern="1200" dirty="0"/>
            <a:t>اللقاء الأخير</a:t>
          </a:r>
          <a:endParaRPr lang="ar-OM" sz="2800" b="1" kern="1200" dirty="0"/>
        </a:p>
      </dsp:txBody>
      <dsp:txXfrm rot="-5400000">
        <a:off x="1645932" y="1077329"/>
        <a:ext cx="2890717" cy="654050"/>
      </dsp:txXfrm>
    </dsp:sp>
    <dsp:sp modelId="{F244E31A-CFC6-4F88-B0F9-8158DEC7C420}">
      <dsp:nvSpPr>
        <dsp:cNvPr id="0" name=""/>
        <dsp:cNvSpPr/>
      </dsp:nvSpPr>
      <dsp:spPr>
        <a:xfrm>
          <a:off x="0" y="951344"/>
          <a:ext cx="1645931" cy="90602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rtl="1">
            <a:lnSpc>
              <a:spcPct val="90000"/>
            </a:lnSpc>
            <a:spcBef>
              <a:spcPct val="0"/>
            </a:spcBef>
            <a:spcAft>
              <a:spcPct val="35000"/>
            </a:spcAft>
            <a:buNone/>
          </a:pPr>
          <a:r>
            <a:rPr lang="ar-SA" sz="4800" kern="1200" dirty="0"/>
            <a:t>5</a:t>
          </a:r>
          <a:endParaRPr lang="ar-OM" sz="4800" kern="1200" dirty="0"/>
        </a:p>
      </dsp:txBody>
      <dsp:txXfrm>
        <a:off x="44228" y="995572"/>
        <a:ext cx="1557475" cy="817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D104F-A341-4D79-8AA8-1425E1229414}">
      <dsp:nvSpPr>
        <dsp:cNvPr id="0" name=""/>
        <dsp:cNvSpPr/>
      </dsp:nvSpPr>
      <dsp:spPr>
        <a:xfrm>
          <a:off x="706292" y="3583"/>
          <a:ext cx="3852007" cy="182351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106680" rIns="35560" bIns="35560" numCol="1" spcCol="1270" anchor="t" anchorCtr="0">
          <a:noAutofit/>
        </a:bodyPr>
        <a:lstStyle/>
        <a:p>
          <a:pPr marL="0" marR="0" lvl="1" indent="0" algn="ctr" defTabSz="914400" rtl="1" eaLnBrk="1" fontAlgn="auto" latinLnBrk="0" hangingPunct="1">
            <a:lnSpc>
              <a:spcPct val="100000"/>
            </a:lnSpc>
            <a:spcBef>
              <a:spcPts val="0"/>
            </a:spcBef>
            <a:spcAft>
              <a:spcPts val="0"/>
            </a:spcAft>
            <a:buClrTx/>
            <a:buSzTx/>
            <a:buFontTx/>
            <a:buNone/>
            <a:tabLst/>
            <a:defRPr/>
          </a:pPr>
          <a:r>
            <a:rPr lang="ar-SA" sz="2800" b="1" kern="1200" dirty="0">
              <a:cs typeface="+mj-cs"/>
            </a:rPr>
            <a:t>هو مصطلح يطلق على الطفل الذي يساعد المعلمة </a:t>
          </a:r>
          <a:r>
            <a:rPr lang="ar-OM" sz="2800" b="1" kern="1200" dirty="0">
              <a:cs typeface="+mj-cs"/>
            </a:rPr>
            <a:t>طوال اليوم في غرفة التعلم</a:t>
          </a:r>
          <a:r>
            <a:rPr lang="ar-SA" sz="2800" b="1" kern="1200" dirty="0">
              <a:cs typeface="+mj-cs"/>
            </a:rPr>
            <a:t>.</a:t>
          </a:r>
          <a:endParaRPr lang="ar-OM" sz="2800" b="1" kern="1200" dirty="0">
            <a:cs typeface="+mj-cs"/>
          </a:endParaRPr>
        </a:p>
        <a:p>
          <a:pPr marL="285750" lvl="1" indent="0" algn="r" defTabSz="2889250" rtl="1">
            <a:lnSpc>
              <a:spcPct val="90000"/>
            </a:lnSpc>
            <a:spcBef>
              <a:spcPct val="0"/>
            </a:spcBef>
            <a:spcAft>
              <a:spcPct val="15000"/>
            </a:spcAft>
            <a:buNone/>
          </a:pPr>
          <a:endParaRPr lang="ar-OM" sz="3800" kern="1200" dirty="0"/>
        </a:p>
      </dsp:txBody>
      <dsp:txXfrm>
        <a:off x="749019" y="46310"/>
        <a:ext cx="3766553" cy="1780785"/>
      </dsp:txXfrm>
    </dsp:sp>
    <dsp:sp modelId="{0E0260E5-F034-420D-9CBB-FB4F76B09232}">
      <dsp:nvSpPr>
        <dsp:cNvPr id="0" name=""/>
        <dsp:cNvSpPr/>
      </dsp:nvSpPr>
      <dsp:spPr>
        <a:xfrm>
          <a:off x="669894" y="1730093"/>
          <a:ext cx="3924803" cy="978115"/>
        </a:xfrm>
        <a:prstGeom prst="rect">
          <a:avLst/>
        </a:prstGeom>
        <a:solidFill>
          <a:schemeClr val="accent1">
            <a:shade val="50000"/>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50800" bIns="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4000" b="1" kern="1200" dirty="0">
              <a:effectLst>
                <a:glow rad="228600">
                  <a:schemeClr val="accent2">
                    <a:satMod val="175000"/>
                    <a:alpha val="40000"/>
                  </a:schemeClr>
                </a:glow>
              </a:effectLst>
            </a:rPr>
            <a:t>اليد المساعدة</a:t>
          </a:r>
        </a:p>
      </dsp:txBody>
      <dsp:txXfrm>
        <a:off x="669894" y="1730093"/>
        <a:ext cx="2763946" cy="978115"/>
      </dsp:txXfrm>
    </dsp:sp>
    <dsp:sp modelId="{2362F28E-180D-44DD-9DE8-38FB41DC1A12}">
      <dsp:nvSpPr>
        <dsp:cNvPr id="0" name=""/>
        <dsp:cNvSpPr/>
      </dsp:nvSpPr>
      <dsp:spPr>
        <a:xfrm>
          <a:off x="3583601" y="1803672"/>
          <a:ext cx="854986" cy="854986"/>
        </a:xfrm>
        <a:prstGeom prst="ellipse">
          <a:avLst/>
        </a:prstGeom>
        <a:solidFill>
          <a:schemeClr val="accent1">
            <a:alpha val="90000"/>
            <a:tint val="55000"/>
            <a:hueOff val="0"/>
            <a:satOff val="0"/>
            <a:lumOff val="0"/>
            <a:alphaOff val="0"/>
          </a:schemeClr>
        </a:solidFill>
        <a:ln w="254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F1566-8E6B-4CB9-9223-8F953A0E740C}">
      <dsp:nvSpPr>
        <dsp:cNvPr id="0" name=""/>
        <dsp:cNvSpPr/>
      </dsp:nvSpPr>
      <dsp:spPr>
        <a:xfrm rot="5400000">
          <a:off x="3625043" y="-1814428"/>
          <a:ext cx="1697999" cy="5330185"/>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1">
            <a:lnSpc>
              <a:spcPct val="90000"/>
            </a:lnSpc>
            <a:spcBef>
              <a:spcPct val="0"/>
            </a:spcBef>
            <a:spcAft>
              <a:spcPct val="15000"/>
            </a:spcAft>
            <a:buChar char="•"/>
          </a:pPr>
          <a:r>
            <a:rPr lang="ar-OM" sz="2400" b="0" i="0" kern="1200" dirty="0">
              <a:cs typeface="Akhbar MT" pitchFamily="2" charset="-78"/>
            </a:rPr>
            <a:t>هي وسيلة بصرية تساعد في حصر اعداد الأطفال الحاضرين والغائبين.</a:t>
          </a:r>
          <a:endParaRPr lang="ar-OM" sz="2400" kern="1200" dirty="0">
            <a:cs typeface="Akhbar MT" pitchFamily="2" charset="-78"/>
          </a:endParaRPr>
        </a:p>
      </dsp:txBody>
      <dsp:txXfrm rot="-5400000">
        <a:off x="1808951" y="84553"/>
        <a:ext cx="5247296" cy="1532221"/>
      </dsp:txXfrm>
    </dsp:sp>
    <dsp:sp modelId="{B1959518-9094-449F-8FDA-859AE77D6C64}">
      <dsp:nvSpPr>
        <dsp:cNvPr id="0" name=""/>
        <dsp:cNvSpPr/>
      </dsp:nvSpPr>
      <dsp:spPr>
        <a:xfrm>
          <a:off x="0" y="0"/>
          <a:ext cx="1807196" cy="169800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sz="1800" b="1" kern="1200" dirty="0">
              <a:effectLst>
                <a:glow rad="228600">
                  <a:schemeClr val="accent2">
                    <a:satMod val="175000"/>
                    <a:alpha val="40000"/>
                  </a:schemeClr>
                </a:glow>
              </a:effectLst>
            </a:rPr>
            <a:t>لوحة الحضور والغياب</a:t>
          </a:r>
        </a:p>
      </dsp:txBody>
      <dsp:txXfrm>
        <a:off x="82890" y="82890"/>
        <a:ext cx="1641416" cy="15322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F1566-8E6B-4CB9-9223-8F953A0E740C}">
      <dsp:nvSpPr>
        <dsp:cNvPr id="0" name=""/>
        <dsp:cNvSpPr/>
      </dsp:nvSpPr>
      <dsp:spPr>
        <a:xfrm rot="5400000">
          <a:off x="1596082" y="-633323"/>
          <a:ext cx="1697999" cy="2964646"/>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r" defTabSz="1066800" rtl="1">
            <a:lnSpc>
              <a:spcPct val="90000"/>
            </a:lnSpc>
            <a:spcBef>
              <a:spcPct val="0"/>
            </a:spcBef>
            <a:spcAft>
              <a:spcPct val="15000"/>
            </a:spcAft>
            <a:buChar char="•"/>
          </a:pPr>
          <a:r>
            <a:rPr lang="ar-OM" sz="2400" b="0" i="0" kern="1200" dirty="0">
              <a:cs typeface="Akhbar MT" pitchFamily="2" charset="-78"/>
            </a:rPr>
            <a:t>هي وسيلة بصرية تساعد في حصر اعداد الأطفال الحاضرين والغائبين.</a:t>
          </a:r>
          <a:endParaRPr lang="ar-OM" sz="2400" kern="1200" dirty="0">
            <a:cs typeface="Akhbar MT" pitchFamily="2" charset="-78"/>
          </a:endParaRPr>
        </a:p>
      </dsp:txBody>
      <dsp:txXfrm rot="-5400000">
        <a:off x="962759" y="82889"/>
        <a:ext cx="2881757" cy="1532221"/>
      </dsp:txXfrm>
    </dsp:sp>
    <dsp:sp modelId="{B1959518-9094-449F-8FDA-859AE77D6C64}">
      <dsp:nvSpPr>
        <dsp:cNvPr id="0" name=""/>
        <dsp:cNvSpPr/>
      </dsp:nvSpPr>
      <dsp:spPr>
        <a:xfrm>
          <a:off x="0" y="0"/>
          <a:ext cx="1005161" cy="169800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sz="1800" b="1" kern="1200" dirty="0">
              <a:effectLst>
                <a:glow rad="228600">
                  <a:schemeClr val="accent2">
                    <a:satMod val="175000"/>
                    <a:alpha val="40000"/>
                  </a:schemeClr>
                </a:glow>
              </a:effectLst>
            </a:rPr>
            <a:t>لوحة الحضور والغياب</a:t>
          </a:r>
        </a:p>
      </dsp:txBody>
      <dsp:txXfrm>
        <a:off x="49068" y="49068"/>
        <a:ext cx="907025" cy="15998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F1566-8E6B-4CB9-9223-8F953A0E740C}">
      <dsp:nvSpPr>
        <dsp:cNvPr id="0" name=""/>
        <dsp:cNvSpPr/>
      </dsp:nvSpPr>
      <dsp:spPr>
        <a:xfrm rot="5400000">
          <a:off x="4176010" y="-2221370"/>
          <a:ext cx="1316330" cy="5760361"/>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r" defTabSz="1422400" rtl="1">
            <a:lnSpc>
              <a:spcPct val="90000"/>
            </a:lnSpc>
            <a:spcBef>
              <a:spcPct val="0"/>
            </a:spcBef>
            <a:spcAft>
              <a:spcPct val="15000"/>
            </a:spcAft>
            <a:buChar char="•"/>
          </a:pPr>
          <a:r>
            <a:rPr lang="ar-OM" sz="3200" b="0" i="0" kern="1200" dirty="0">
              <a:cs typeface="Akhbar MT" pitchFamily="2" charset="-78"/>
            </a:rPr>
            <a:t>هو عبارة عن جدول لأيام وفصول السنة يتعرف الطفل من خلاله على التاريخ وحالة الطقس.</a:t>
          </a:r>
          <a:endParaRPr lang="ar-OM" sz="3200" kern="1200" dirty="0">
            <a:cs typeface="Akhbar MT" pitchFamily="2" charset="-78"/>
          </a:endParaRPr>
        </a:p>
      </dsp:txBody>
      <dsp:txXfrm rot="-5400000">
        <a:off x="1953995" y="64903"/>
        <a:ext cx="5696103" cy="1187814"/>
      </dsp:txXfrm>
    </dsp:sp>
    <dsp:sp modelId="{B1959518-9094-449F-8FDA-859AE77D6C64}">
      <dsp:nvSpPr>
        <dsp:cNvPr id="0" name=""/>
        <dsp:cNvSpPr/>
      </dsp:nvSpPr>
      <dsp:spPr>
        <a:xfrm>
          <a:off x="0" y="0"/>
          <a:ext cx="1953047" cy="131633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OM" sz="4000" b="1" kern="1200" dirty="0">
            <a:effectLst>
              <a:glow rad="228600">
                <a:schemeClr val="accent2">
                  <a:satMod val="175000"/>
                  <a:alpha val="40000"/>
                </a:schemeClr>
              </a:glow>
            </a:effectLst>
          </a:endParaRPr>
        </a:p>
      </dsp:txBody>
      <dsp:txXfrm>
        <a:off x="64258" y="64258"/>
        <a:ext cx="1824531" cy="11878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F1566-8E6B-4CB9-9223-8F953A0E740C}">
      <dsp:nvSpPr>
        <dsp:cNvPr id="0" name=""/>
        <dsp:cNvSpPr/>
      </dsp:nvSpPr>
      <dsp:spPr>
        <a:xfrm rot="5400000">
          <a:off x="4012347" y="-2057546"/>
          <a:ext cx="1643657" cy="5760361"/>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r" defTabSz="1422400" rtl="1">
            <a:lnSpc>
              <a:spcPct val="90000"/>
            </a:lnSpc>
            <a:spcBef>
              <a:spcPct val="0"/>
            </a:spcBef>
            <a:spcAft>
              <a:spcPct val="15000"/>
            </a:spcAft>
            <a:buChar char="•"/>
          </a:pPr>
          <a:endParaRPr lang="ar-OM" sz="3200" kern="1200" dirty="0">
            <a:cs typeface="Akhbar MT" pitchFamily="2" charset="-78"/>
          </a:endParaRPr>
        </a:p>
      </dsp:txBody>
      <dsp:txXfrm rot="-5400000">
        <a:off x="1953996" y="81042"/>
        <a:ext cx="5680124" cy="1483183"/>
      </dsp:txXfrm>
    </dsp:sp>
    <dsp:sp modelId="{B1959518-9094-449F-8FDA-859AE77D6C64}">
      <dsp:nvSpPr>
        <dsp:cNvPr id="0" name=""/>
        <dsp:cNvSpPr/>
      </dsp:nvSpPr>
      <dsp:spPr>
        <a:xfrm>
          <a:off x="0" y="0"/>
          <a:ext cx="1953047" cy="164366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sz="4000" b="1" kern="1200" dirty="0">
              <a:effectLst>
                <a:glow rad="228600">
                  <a:schemeClr val="accent2">
                    <a:satMod val="175000"/>
                    <a:alpha val="40000"/>
                  </a:schemeClr>
                </a:glow>
              </a:effectLst>
            </a:rPr>
            <a:t>القوانين الصفية</a:t>
          </a:r>
        </a:p>
      </dsp:txBody>
      <dsp:txXfrm>
        <a:off x="80237" y="80237"/>
        <a:ext cx="1792573" cy="14831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F1566-8E6B-4CB9-9223-8F953A0E740C}">
      <dsp:nvSpPr>
        <dsp:cNvPr id="0" name=""/>
        <dsp:cNvSpPr/>
      </dsp:nvSpPr>
      <dsp:spPr>
        <a:xfrm rot="5400000">
          <a:off x="3551522" y="-1596274"/>
          <a:ext cx="2565307" cy="5760361"/>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r" defTabSz="1244600" rtl="1">
            <a:lnSpc>
              <a:spcPct val="90000"/>
            </a:lnSpc>
            <a:spcBef>
              <a:spcPct val="0"/>
            </a:spcBef>
            <a:spcAft>
              <a:spcPct val="15000"/>
            </a:spcAft>
            <a:buChar char="•"/>
          </a:pPr>
          <a:r>
            <a:rPr lang="ar-SA" sz="2800" b="0" i="0" kern="1200" dirty="0">
              <a:cs typeface="Akhbar MT" pitchFamily="2" charset="-78"/>
            </a:rPr>
            <a:t>هي الفترة التي يتعلم فيها الطفل المفاهيم الدينية ويمارس فيها </a:t>
          </a:r>
          <a:r>
            <a:rPr lang="ar-OM" sz="2800" kern="1200" dirty="0">
              <a:cs typeface="Akhbar MT" pitchFamily="2" charset="-78"/>
            </a:rPr>
            <a:t>تلاوات لآيات من الذكر الحكيم</a:t>
          </a:r>
          <a:r>
            <a:rPr lang="ar-SA" sz="2800" kern="1200" dirty="0">
              <a:cs typeface="Akhbar MT" pitchFamily="2" charset="-78"/>
            </a:rPr>
            <a:t>، إلى </a:t>
          </a:r>
          <a:r>
            <a:rPr lang="ar-OM" sz="2800" kern="1200" dirty="0">
              <a:cs typeface="Akhbar MT" pitchFamily="2" charset="-78"/>
            </a:rPr>
            <a:t>جانب مجموعة </a:t>
          </a:r>
          <a:r>
            <a:rPr lang="ar-SA" sz="2800" kern="1200" dirty="0">
              <a:cs typeface="Akhbar MT" pitchFamily="2" charset="-78"/>
            </a:rPr>
            <a:t> من الأحاديث النبوية الشريفة والأدعية اليومية.</a:t>
          </a:r>
          <a:r>
            <a:rPr lang="ar-OM" sz="2800" kern="1200" dirty="0">
              <a:cs typeface="Akhbar MT" pitchFamily="2" charset="-78"/>
            </a:rPr>
            <a:t> تليها فترة تعليمية تقدمها المعلمة من مواضيع المنهج العماني المطور.</a:t>
          </a:r>
        </a:p>
      </dsp:txBody>
      <dsp:txXfrm rot="-5400000">
        <a:off x="1953995" y="126481"/>
        <a:ext cx="5635133" cy="2314851"/>
      </dsp:txXfrm>
    </dsp:sp>
    <dsp:sp modelId="{B1959518-9094-449F-8FDA-859AE77D6C64}">
      <dsp:nvSpPr>
        <dsp:cNvPr id="0" name=""/>
        <dsp:cNvSpPr/>
      </dsp:nvSpPr>
      <dsp:spPr>
        <a:xfrm>
          <a:off x="0" y="1252"/>
          <a:ext cx="1953047" cy="256279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ar-OM" sz="4000" b="1" kern="1200" dirty="0">
            <a:effectLst>
              <a:glow rad="228600">
                <a:schemeClr val="accent2">
                  <a:satMod val="175000"/>
                  <a:alpha val="40000"/>
                </a:schemeClr>
              </a:glow>
            </a:effectLst>
          </a:endParaRPr>
        </a:p>
      </dsp:txBody>
      <dsp:txXfrm>
        <a:off x="95340" y="96592"/>
        <a:ext cx="1762367" cy="23721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1B562-AC46-4DB3-AACE-5D8BAB3CBF13}">
      <dsp:nvSpPr>
        <dsp:cNvPr id="0" name=""/>
        <dsp:cNvSpPr/>
      </dsp:nvSpPr>
      <dsp:spPr>
        <a:xfrm>
          <a:off x="1" y="266287"/>
          <a:ext cx="3605247" cy="142403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219456" rIns="384048" bIns="219456" numCol="1" spcCol="1270" anchor="ctr" anchorCtr="0">
          <a:noAutofit/>
        </a:bodyPr>
        <a:lstStyle/>
        <a:p>
          <a:pPr marL="0" lvl="0" indent="0" algn="ctr" defTabSz="2400300" rtl="1">
            <a:lnSpc>
              <a:spcPct val="90000"/>
            </a:lnSpc>
            <a:spcBef>
              <a:spcPct val="0"/>
            </a:spcBef>
            <a:spcAft>
              <a:spcPct val="35000"/>
            </a:spcAft>
            <a:buNone/>
          </a:pPr>
          <a:r>
            <a:rPr lang="ar-SA" sz="5400" kern="1200" dirty="0">
              <a:effectLst>
                <a:glow rad="228600">
                  <a:schemeClr val="accent5">
                    <a:satMod val="175000"/>
                    <a:alpha val="40000"/>
                  </a:schemeClr>
                </a:glow>
              </a:effectLst>
              <a:cs typeface="Akhbar MT" pitchFamily="2" charset="-78"/>
            </a:rPr>
            <a:t>اللعبة المنظمة</a:t>
          </a:r>
          <a:endParaRPr lang="ar-OM" sz="5400" kern="1200" dirty="0">
            <a:effectLst>
              <a:glow rad="228600">
                <a:schemeClr val="accent5">
                  <a:satMod val="175000"/>
                  <a:alpha val="40000"/>
                </a:schemeClr>
              </a:glow>
            </a:effectLst>
            <a:cs typeface="Akhbar MT" pitchFamily="2" charset="-78"/>
          </a:endParaRPr>
        </a:p>
      </dsp:txBody>
      <dsp:txXfrm>
        <a:off x="1" y="266287"/>
        <a:ext cx="3605247" cy="1424033"/>
      </dsp:txXfrm>
    </dsp:sp>
    <dsp:sp modelId="{D0C49C3E-9CC2-4543-9148-CC6D279C5818}">
      <dsp:nvSpPr>
        <dsp:cNvPr id="0" name=""/>
        <dsp:cNvSpPr/>
      </dsp:nvSpPr>
      <dsp:spPr>
        <a:xfrm>
          <a:off x="37" y="1703493"/>
          <a:ext cx="3605247" cy="2017575"/>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just" defTabSz="1333500" rtl="1">
            <a:lnSpc>
              <a:spcPct val="90000"/>
            </a:lnSpc>
            <a:spcBef>
              <a:spcPct val="0"/>
            </a:spcBef>
            <a:spcAft>
              <a:spcPct val="15000"/>
            </a:spcAft>
            <a:buChar char="•"/>
          </a:pPr>
          <a:r>
            <a:rPr lang="ar-SA" sz="3000" kern="1200" dirty="0">
              <a:cs typeface="Akhbar MT" pitchFamily="2" charset="-78"/>
            </a:rPr>
            <a:t>هي لعبة منظمة ومخطط لها مسبقا من قبل المعلمة وعادة ما تكون لعبة جماعية مشتركة</a:t>
          </a:r>
          <a:r>
            <a:rPr lang="ar-SA" sz="3000" kern="1200" dirty="0"/>
            <a:t>.</a:t>
          </a:r>
          <a:endParaRPr lang="ar-OM" sz="3000" kern="1200" dirty="0"/>
        </a:p>
      </dsp:txBody>
      <dsp:txXfrm>
        <a:off x="37" y="1703493"/>
        <a:ext cx="3605247" cy="2017575"/>
      </dsp:txXfrm>
    </dsp:sp>
    <dsp:sp modelId="{AF52EA1C-8ED7-40DE-A8A1-B4EA98F99151}">
      <dsp:nvSpPr>
        <dsp:cNvPr id="0" name=""/>
        <dsp:cNvSpPr/>
      </dsp:nvSpPr>
      <dsp:spPr>
        <a:xfrm>
          <a:off x="4110056" y="246165"/>
          <a:ext cx="3605247" cy="1424033"/>
        </a:xfrm>
        <a:prstGeom prst="rect">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048" tIns="219456" rIns="384048" bIns="219456" numCol="1" spcCol="1270" anchor="ctr" anchorCtr="0">
          <a:noAutofit/>
        </a:bodyPr>
        <a:lstStyle/>
        <a:p>
          <a:pPr marL="0" lvl="0" indent="0" algn="ctr" defTabSz="2400300" rtl="1">
            <a:lnSpc>
              <a:spcPct val="90000"/>
            </a:lnSpc>
            <a:spcBef>
              <a:spcPct val="0"/>
            </a:spcBef>
            <a:spcAft>
              <a:spcPct val="35000"/>
            </a:spcAft>
            <a:buNone/>
          </a:pPr>
          <a:r>
            <a:rPr lang="ar-SA" sz="5400" kern="1200" dirty="0">
              <a:effectLst>
                <a:glow rad="228600">
                  <a:schemeClr val="accent5">
                    <a:satMod val="175000"/>
                    <a:alpha val="40000"/>
                  </a:schemeClr>
                </a:glow>
              </a:effectLst>
              <a:cs typeface="Akhbar MT" pitchFamily="2" charset="-78"/>
            </a:rPr>
            <a:t>اللعب الحر</a:t>
          </a:r>
          <a:endParaRPr lang="ar-OM" sz="5400" kern="1200" dirty="0">
            <a:effectLst>
              <a:glow rad="228600">
                <a:schemeClr val="accent5">
                  <a:satMod val="175000"/>
                  <a:alpha val="40000"/>
                </a:schemeClr>
              </a:glow>
            </a:effectLst>
            <a:cs typeface="Akhbar MT" pitchFamily="2" charset="-78"/>
          </a:endParaRPr>
        </a:p>
      </dsp:txBody>
      <dsp:txXfrm>
        <a:off x="4110056" y="246165"/>
        <a:ext cx="3605247" cy="1424033"/>
      </dsp:txXfrm>
    </dsp:sp>
    <dsp:sp modelId="{758E051E-6CAF-47E5-A0B0-38F609955351}">
      <dsp:nvSpPr>
        <dsp:cNvPr id="0" name=""/>
        <dsp:cNvSpPr/>
      </dsp:nvSpPr>
      <dsp:spPr>
        <a:xfrm>
          <a:off x="4110019" y="1703493"/>
          <a:ext cx="3605247" cy="2017575"/>
        </a:xfrm>
        <a:prstGeom prst="rect">
          <a:avLst/>
        </a:prstGeom>
        <a:solidFill>
          <a:schemeClr val="accent3">
            <a:tint val="40000"/>
            <a:alpha val="90000"/>
            <a:hueOff val="10716850"/>
            <a:satOff val="-13793"/>
            <a:lumOff val="-1075"/>
            <a:alphaOff val="0"/>
          </a:schemeClr>
        </a:solidFill>
        <a:ln w="25400" cap="flat" cmpd="sng" algn="ctr">
          <a:solidFill>
            <a:schemeClr val="accent3">
              <a:tint val="40000"/>
              <a:alpha val="90000"/>
              <a:hueOff val="10716850"/>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just" defTabSz="1333500" rtl="1">
            <a:lnSpc>
              <a:spcPct val="90000"/>
            </a:lnSpc>
            <a:spcBef>
              <a:spcPct val="0"/>
            </a:spcBef>
            <a:spcAft>
              <a:spcPct val="15000"/>
            </a:spcAft>
            <a:buChar char="•"/>
          </a:pPr>
          <a:r>
            <a:rPr lang="ar-SA" sz="3000" kern="1200" dirty="0">
              <a:cs typeface="Akhbar MT" pitchFamily="2" charset="-78"/>
            </a:rPr>
            <a:t>عبارة عن مجموعة من الألعاب الثابتة في الساحة الخارجية.</a:t>
          </a:r>
          <a:endParaRPr lang="ar-OM" sz="3000" kern="1200" dirty="0">
            <a:cs typeface="Akhbar MT" pitchFamily="2" charset="-78"/>
          </a:endParaRPr>
        </a:p>
      </dsp:txBody>
      <dsp:txXfrm>
        <a:off x="4110019" y="1703493"/>
        <a:ext cx="3605247" cy="201757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E14D72-5DF7-4E89-A59D-3A14193F6056}">
      <dsp:nvSpPr>
        <dsp:cNvPr id="0" name=""/>
        <dsp:cNvSpPr/>
      </dsp:nvSpPr>
      <dsp:spPr>
        <a:xfrm>
          <a:off x="2484977" y="-135111"/>
          <a:ext cx="1872742" cy="193534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2400" b="1" kern="1200" dirty="0"/>
            <a:t>التنبيه بانتهاء وقت اللعب.</a:t>
          </a:r>
        </a:p>
        <a:p>
          <a:pPr lvl="0" algn="ctr" defTabSz="1422400" rtl="1">
            <a:lnSpc>
              <a:spcPct val="90000"/>
            </a:lnSpc>
            <a:spcBef>
              <a:spcPct val="0"/>
            </a:spcBef>
            <a:spcAft>
              <a:spcPct val="35000"/>
            </a:spcAft>
            <a:buNone/>
          </a:pPr>
          <a:endParaRPr lang="ar-OM" sz="2400" b="1" kern="1200" dirty="0"/>
        </a:p>
      </dsp:txBody>
      <dsp:txXfrm>
        <a:off x="2759234" y="148314"/>
        <a:ext cx="1324228" cy="1368496"/>
      </dsp:txXfrm>
    </dsp:sp>
    <dsp:sp modelId="{5008C4A3-1F40-4EF4-A5FC-33C1E8462969}">
      <dsp:nvSpPr>
        <dsp:cNvPr id="0" name=""/>
        <dsp:cNvSpPr/>
      </dsp:nvSpPr>
      <dsp:spPr>
        <a:xfrm rot="2025093">
          <a:off x="4242135" y="1181368"/>
          <a:ext cx="132154" cy="48762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OM" sz="2000" b="1" kern="1200"/>
        </a:p>
      </dsp:txBody>
      <dsp:txXfrm>
        <a:off x="4245476" y="1267878"/>
        <a:ext cx="92508" cy="292573"/>
      </dsp:txXfrm>
    </dsp:sp>
    <dsp:sp modelId="{3392515D-0C97-42AF-A79F-5EF1AF662281}">
      <dsp:nvSpPr>
        <dsp:cNvPr id="0" name=""/>
        <dsp:cNvSpPr/>
      </dsp:nvSpPr>
      <dsp:spPr>
        <a:xfrm>
          <a:off x="4254924" y="1100811"/>
          <a:ext cx="1845349" cy="1810615"/>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2400" b="1" kern="1200" dirty="0"/>
            <a:t>ترتيب الألعاب</a:t>
          </a:r>
        </a:p>
        <a:p>
          <a:pPr lvl="0" algn="ctr" defTabSz="711200" rtl="1">
            <a:lnSpc>
              <a:spcPct val="90000"/>
            </a:lnSpc>
            <a:spcBef>
              <a:spcPct val="0"/>
            </a:spcBef>
            <a:spcAft>
              <a:spcPct val="35000"/>
            </a:spcAft>
            <a:buNone/>
          </a:pPr>
          <a:endParaRPr lang="ar-OM" sz="2400" b="1" kern="1200" dirty="0"/>
        </a:p>
      </dsp:txBody>
      <dsp:txXfrm>
        <a:off x="4525169" y="1365969"/>
        <a:ext cx="1304859" cy="1280299"/>
      </dsp:txXfrm>
    </dsp:sp>
    <dsp:sp modelId="{F125A170-7892-4E6B-B160-A68CA632C10C}">
      <dsp:nvSpPr>
        <dsp:cNvPr id="0" name=""/>
        <dsp:cNvSpPr/>
      </dsp:nvSpPr>
      <dsp:spPr>
        <a:xfrm rot="6480000">
          <a:off x="4745994" y="2793117"/>
          <a:ext cx="193348" cy="487621"/>
        </a:xfrm>
        <a:prstGeom prst="rightArrow">
          <a:avLst>
            <a:gd name="adj1" fmla="val 60000"/>
            <a:gd name="adj2" fmla="val 50000"/>
          </a:avLst>
        </a:prstGeom>
        <a:solidFill>
          <a:schemeClr val="accent5">
            <a:hueOff val="-2483469"/>
            <a:satOff val="9953"/>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OM" sz="2000" b="1" kern="1200"/>
        </a:p>
      </dsp:txBody>
      <dsp:txXfrm rot="10800000">
        <a:off x="4783958" y="2863058"/>
        <a:ext cx="135344" cy="292573"/>
      </dsp:txXfrm>
    </dsp:sp>
    <dsp:sp modelId="{369B730A-16DF-492A-88CC-E240EB2D3FF2}">
      <dsp:nvSpPr>
        <dsp:cNvPr id="0" name=""/>
        <dsp:cNvSpPr/>
      </dsp:nvSpPr>
      <dsp:spPr>
        <a:xfrm>
          <a:off x="3598949" y="3172509"/>
          <a:ext cx="1815643" cy="1796413"/>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2400" b="1" kern="1200" dirty="0"/>
            <a:t>تنظيم الأطفال في طابور.</a:t>
          </a:r>
        </a:p>
        <a:p>
          <a:pPr lvl="0" algn="ctr" defTabSz="488950" rtl="1">
            <a:lnSpc>
              <a:spcPct val="90000"/>
            </a:lnSpc>
            <a:spcBef>
              <a:spcPct val="0"/>
            </a:spcBef>
            <a:spcAft>
              <a:spcPct val="35000"/>
            </a:spcAft>
            <a:buNone/>
          </a:pPr>
          <a:endParaRPr lang="ar-OM" sz="2400" b="1" kern="1200" dirty="0"/>
        </a:p>
      </dsp:txBody>
      <dsp:txXfrm>
        <a:off x="3864844" y="3435588"/>
        <a:ext cx="1283853" cy="1270255"/>
      </dsp:txXfrm>
    </dsp:sp>
    <dsp:sp modelId="{96088B79-FFA0-4BCC-A297-29F676BF70D6}">
      <dsp:nvSpPr>
        <dsp:cNvPr id="0" name=""/>
        <dsp:cNvSpPr/>
      </dsp:nvSpPr>
      <dsp:spPr>
        <a:xfrm rot="10800000">
          <a:off x="3353326" y="3826904"/>
          <a:ext cx="173573" cy="487621"/>
        </a:xfrm>
        <a:prstGeom prst="rightArrow">
          <a:avLst>
            <a:gd name="adj1" fmla="val 60000"/>
            <a:gd name="adj2" fmla="val 50000"/>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OM" sz="2000" b="1" kern="1200"/>
        </a:p>
      </dsp:txBody>
      <dsp:txXfrm rot="10800000">
        <a:off x="3405398" y="3924428"/>
        <a:ext cx="121501" cy="292573"/>
      </dsp:txXfrm>
    </dsp:sp>
    <dsp:sp modelId="{860ED6BF-8DA3-40AA-8DC9-600F874C0D01}">
      <dsp:nvSpPr>
        <dsp:cNvPr id="0" name=""/>
        <dsp:cNvSpPr/>
      </dsp:nvSpPr>
      <dsp:spPr>
        <a:xfrm>
          <a:off x="1400400" y="3117541"/>
          <a:ext cx="1871052" cy="1906348"/>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2400" b="1" kern="1200" dirty="0"/>
            <a:t>غسل اليدين.</a:t>
          </a:r>
        </a:p>
        <a:p>
          <a:pPr lvl="0" algn="ctr" defTabSz="488950" rtl="1">
            <a:lnSpc>
              <a:spcPct val="90000"/>
            </a:lnSpc>
            <a:spcBef>
              <a:spcPct val="0"/>
            </a:spcBef>
            <a:spcAft>
              <a:spcPct val="35000"/>
            </a:spcAft>
            <a:buNone/>
          </a:pPr>
          <a:endParaRPr lang="ar-OM" sz="2400" b="1" kern="1200" dirty="0"/>
        </a:p>
      </dsp:txBody>
      <dsp:txXfrm>
        <a:off x="1674409" y="3396719"/>
        <a:ext cx="1323034" cy="1347992"/>
      </dsp:txXfrm>
    </dsp:sp>
    <dsp:sp modelId="{4DB320FF-A083-471A-8996-DEF9F2B38621}">
      <dsp:nvSpPr>
        <dsp:cNvPr id="0" name=""/>
        <dsp:cNvSpPr/>
      </dsp:nvSpPr>
      <dsp:spPr>
        <a:xfrm rot="15120000">
          <a:off x="1921590" y="2788249"/>
          <a:ext cx="153711" cy="487621"/>
        </a:xfrm>
        <a:prstGeom prst="rightArrow">
          <a:avLst>
            <a:gd name="adj1" fmla="val 60000"/>
            <a:gd name="adj2" fmla="val 50000"/>
          </a:avLst>
        </a:prstGeom>
        <a:solidFill>
          <a:schemeClr val="accent5">
            <a:hueOff val="-7450407"/>
            <a:satOff val="29858"/>
            <a:lumOff val="647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OM" sz="2000" b="1" kern="1200"/>
        </a:p>
      </dsp:txBody>
      <dsp:txXfrm rot="10800000">
        <a:off x="1951771" y="2907701"/>
        <a:ext cx="107598" cy="292573"/>
      </dsp:txXfrm>
    </dsp:sp>
    <dsp:sp modelId="{08DBE087-AF54-4083-A6EA-A637C908F1BE}">
      <dsp:nvSpPr>
        <dsp:cNvPr id="0" name=""/>
        <dsp:cNvSpPr/>
      </dsp:nvSpPr>
      <dsp:spPr>
        <a:xfrm>
          <a:off x="686336" y="1081530"/>
          <a:ext cx="1957523" cy="1849177"/>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2400" b="1" kern="1200" dirty="0"/>
            <a:t>التوجه إلى الصف لتناول الوجبة.</a:t>
          </a:r>
        </a:p>
        <a:p>
          <a:pPr lvl="0" algn="ctr" defTabSz="488950" rtl="1">
            <a:lnSpc>
              <a:spcPct val="90000"/>
            </a:lnSpc>
            <a:spcBef>
              <a:spcPct val="0"/>
            </a:spcBef>
            <a:spcAft>
              <a:spcPct val="35000"/>
            </a:spcAft>
            <a:buNone/>
          </a:pPr>
          <a:endParaRPr lang="ar-OM" sz="2400" b="1" kern="1200" dirty="0"/>
        </a:p>
      </dsp:txBody>
      <dsp:txXfrm>
        <a:off x="973009" y="1352336"/>
        <a:ext cx="1384177" cy="1307565"/>
      </dsp:txXfrm>
    </dsp:sp>
    <dsp:sp modelId="{418C298A-1C97-4FDB-B249-F469F861878B}">
      <dsp:nvSpPr>
        <dsp:cNvPr id="0" name=""/>
        <dsp:cNvSpPr/>
      </dsp:nvSpPr>
      <dsp:spPr>
        <a:xfrm rot="19574907">
          <a:off x="2492569" y="1172984"/>
          <a:ext cx="108925" cy="487621"/>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1">
            <a:lnSpc>
              <a:spcPct val="90000"/>
            </a:lnSpc>
            <a:spcBef>
              <a:spcPct val="0"/>
            </a:spcBef>
            <a:spcAft>
              <a:spcPct val="35000"/>
            </a:spcAft>
            <a:buNone/>
          </a:pPr>
          <a:endParaRPr lang="ar-OM" sz="2000" b="1" kern="1200"/>
        </a:p>
      </dsp:txBody>
      <dsp:txXfrm>
        <a:off x="2495323" y="1279586"/>
        <a:ext cx="76248" cy="29257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B437F7-5D48-4A25-ACE2-C78D474EAF19}">
      <dsp:nvSpPr>
        <dsp:cNvPr id="0" name=""/>
        <dsp:cNvSpPr/>
      </dsp:nvSpPr>
      <dsp:spPr>
        <a:xfrm>
          <a:off x="2663311" y="1325439"/>
          <a:ext cx="3170320" cy="3170320"/>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55880" tIns="55880" rIns="55880" bIns="55880" numCol="1" spcCol="1270" anchor="ctr" anchorCtr="0">
          <a:noAutofit/>
        </a:bodyPr>
        <a:lstStyle/>
        <a:p>
          <a:pPr marL="0" lvl="0" indent="0" algn="ctr" defTabSz="1955800" rtl="1">
            <a:lnSpc>
              <a:spcPct val="90000"/>
            </a:lnSpc>
            <a:spcBef>
              <a:spcPct val="0"/>
            </a:spcBef>
            <a:spcAft>
              <a:spcPct val="35000"/>
            </a:spcAft>
            <a:buNone/>
          </a:pPr>
          <a:r>
            <a:rPr lang="ar-OM" sz="4400" kern="1200" dirty="0"/>
            <a:t>الأركان التعليمية</a:t>
          </a:r>
        </a:p>
      </dsp:txBody>
      <dsp:txXfrm>
        <a:off x="3127594" y="1789722"/>
        <a:ext cx="2241754" cy="2241754"/>
      </dsp:txXfrm>
    </dsp:sp>
    <dsp:sp modelId="{6FDA18DE-2B44-47B8-8B7F-901D2C3861E9}">
      <dsp:nvSpPr>
        <dsp:cNvPr id="0" name=""/>
        <dsp:cNvSpPr/>
      </dsp:nvSpPr>
      <dsp:spPr>
        <a:xfrm>
          <a:off x="3455891" y="52246"/>
          <a:ext cx="1585160" cy="1585160"/>
        </a:xfrm>
        <a:prstGeom prst="ellipse">
          <a:avLst/>
        </a:prstGeom>
        <a:gradFill rotWithShape="0">
          <a:gsLst>
            <a:gs pos="0">
              <a:schemeClr val="accent5">
                <a:alpha val="50000"/>
                <a:hueOff val="-1419125"/>
                <a:satOff val="5687"/>
                <a:lumOff val="1233"/>
                <a:alphaOff val="0"/>
                <a:shade val="51000"/>
                <a:satMod val="130000"/>
              </a:schemeClr>
            </a:gs>
            <a:gs pos="80000">
              <a:schemeClr val="accent5">
                <a:alpha val="50000"/>
                <a:hueOff val="-1419125"/>
                <a:satOff val="5687"/>
                <a:lumOff val="1233"/>
                <a:alphaOff val="0"/>
                <a:shade val="93000"/>
                <a:satMod val="130000"/>
              </a:schemeClr>
            </a:gs>
            <a:gs pos="100000">
              <a:schemeClr val="accent5">
                <a:alpha val="50000"/>
                <a:hueOff val="-1419125"/>
                <a:satOff val="5687"/>
                <a:lumOff val="123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التخطيط</a:t>
          </a:r>
          <a:endParaRPr lang="ar-OM" sz="1700" kern="1200" dirty="0"/>
        </a:p>
      </dsp:txBody>
      <dsp:txXfrm>
        <a:off x="3688032" y="284387"/>
        <a:ext cx="1120878" cy="1120878"/>
      </dsp:txXfrm>
    </dsp:sp>
    <dsp:sp modelId="{BDCF4CAF-5484-4021-97C0-D52B085FC617}">
      <dsp:nvSpPr>
        <dsp:cNvPr id="0" name=""/>
        <dsp:cNvSpPr/>
      </dsp:nvSpPr>
      <dsp:spPr>
        <a:xfrm>
          <a:off x="5070978" y="830031"/>
          <a:ext cx="1585160" cy="1585160"/>
        </a:xfrm>
        <a:prstGeom prst="ellipse">
          <a:avLst/>
        </a:prstGeom>
        <a:gradFill rotWithShape="0">
          <a:gsLst>
            <a:gs pos="0">
              <a:schemeClr val="accent5">
                <a:alpha val="50000"/>
                <a:hueOff val="-2838251"/>
                <a:satOff val="11375"/>
                <a:lumOff val="2465"/>
                <a:alphaOff val="0"/>
                <a:shade val="51000"/>
                <a:satMod val="130000"/>
              </a:schemeClr>
            </a:gs>
            <a:gs pos="80000">
              <a:schemeClr val="accent5">
                <a:alpha val="50000"/>
                <a:hueOff val="-2838251"/>
                <a:satOff val="11375"/>
                <a:lumOff val="2465"/>
                <a:alphaOff val="0"/>
                <a:shade val="93000"/>
                <a:satMod val="130000"/>
              </a:schemeClr>
            </a:gs>
            <a:gs pos="100000">
              <a:schemeClr val="accent5">
                <a:alpha val="50000"/>
                <a:hueOff val="-2838251"/>
                <a:satOff val="11375"/>
                <a:lumOff val="246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المطالعة</a:t>
          </a:r>
          <a:endParaRPr lang="ar-OM" sz="1700" kern="1200" dirty="0"/>
        </a:p>
      </dsp:txBody>
      <dsp:txXfrm>
        <a:off x="5303119" y="1062172"/>
        <a:ext cx="1120878" cy="1120878"/>
      </dsp:txXfrm>
    </dsp:sp>
    <dsp:sp modelId="{92E9FA9F-4CB4-481A-B4D8-37AB83465F57}">
      <dsp:nvSpPr>
        <dsp:cNvPr id="0" name=""/>
        <dsp:cNvSpPr/>
      </dsp:nvSpPr>
      <dsp:spPr>
        <a:xfrm>
          <a:off x="5469871" y="2577697"/>
          <a:ext cx="1585160" cy="1585160"/>
        </a:xfrm>
        <a:prstGeom prst="ellipse">
          <a:avLst/>
        </a:prstGeom>
        <a:gradFill rotWithShape="0">
          <a:gsLst>
            <a:gs pos="0">
              <a:schemeClr val="accent5">
                <a:alpha val="50000"/>
                <a:hueOff val="-4257376"/>
                <a:satOff val="17062"/>
                <a:lumOff val="3698"/>
                <a:alphaOff val="0"/>
                <a:shade val="51000"/>
                <a:satMod val="130000"/>
              </a:schemeClr>
            </a:gs>
            <a:gs pos="80000">
              <a:schemeClr val="accent5">
                <a:alpha val="50000"/>
                <a:hueOff val="-4257376"/>
                <a:satOff val="17062"/>
                <a:lumOff val="3698"/>
                <a:alphaOff val="0"/>
                <a:shade val="93000"/>
                <a:satMod val="130000"/>
              </a:schemeClr>
            </a:gs>
            <a:gs pos="100000">
              <a:schemeClr val="accent5">
                <a:alpha val="50000"/>
                <a:hueOff val="-4257376"/>
                <a:satOff val="17062"/>
                <a:lumOff val="36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الألعاب الإدراكية</a:t>
          </a:r>
        </a:p>
      </dsp:txBody>
      <dsp:txXfrm>
        <a:off x="5702012" y="2809838"/>
        <a:ext cx="1120878" cy="1120878"/>
      </dsp:txXfrm>
    </dsp:sp>
    <dsp:sp modelId="{F517D020-BE73-4E2F-84B0-47933B522457}">
      <dsp:nvSpPr>
        <dsp:cNvPr id="0" name=""/>
        <dsp:cNvSpPr/>
      </dsp:nvSpPr>
      <dsp:spPr>
        <a:xfrm>
          <a:off x="4352197" y="3979216"/>
          <a:ext cx="1585160" cy="1585160"/>
        </a:xfrm>
        <a:prstGeom prst="ellipse">
          <a:avLst/>
        </a:prstGeom>
        <a:gradFill rotWithShape="0">
          <a:gsLst>
            <a:gs pos="0">
              <a:schemeClr val="accent5">
                <a:alpha val="50000"/>
                <a:hueOff val="-5676501"/>
                <a:satOff val="22749"/>
                <a:lumOff val="4930"/>
                <a:alphaOff val="0"/>
                <a:shade val="51000"/>
                <a:satMod val="130000"/>
              </a:schemeClr>
            </a:gs>
            <a:gs pos="80000">
              <a:schemeClr val="accent5">
                <a:alpha val="50000"/>
                <a:hueOff val="-5676501"/>
                <a:satOff val="22749"/>
                <a:lumOff val="4930"/>
                <a:alphaOff val="0"/>
                <a:shade val="93000"/>
                <a:satMod val="130000"/>
              </a:schemeClr>
            </a:gs>
            <a:gs pos="100000">
              <a:schemeClr val="accent5">
                <a:alpha val="50000"/>
                <a:hueOff val="-5676501"/>
                <a:satOff val="22749"/>
                <a:lumOff val="49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الاستكشاف</a:t>
          </a:r>
        </a:p>
      </dsp:txBody>
      <dsp:txXfrm>
        <a:off x="4584338" y="4211357"/>
        <a:ext cx="1120878" cy="1120878"/>
      </dsp:txXfrm>
    </dsp:sp>
    <dsp:sp modelId="{9D90ED4B-9A11-4FC3-8932-EACBB34713EB}">
      <dsp:nvSpPr>
        <dsp:cNvPr id="0" name=""/>
        <dsp:cNvSpPr/>
      </dsp:nvSpPr>
      <dsp:spPr>
        <a:xfrm>
          <a:off x="2559586" y="3979216"/>
          <a:ext cx="1585160" cy="1585160"/>
        </a:xfrm>
        <a:prstGeom prst="ellipse">
          <a:avLst/>
        </a:prstGeom>
        <a:gradFill rotWithShape="0">
          <a:gsLst>
            <a:gs pos="0">
              <a:schemeClr val="accent5">
                <a:alpha val="50000"/>
                <a:hueOff val="-7095626"/>
                <a:satOff val="28436"/>
                <a:lumOff val="6163"/>
                <a:alphaOff val="0"/>
                <a:shade val="51000"/>
                <a:satMod val="130000"/>
              </a:schemeClr>
            </a:gs>
            <a:gs pos="80000">
              <a:schemeClr val="accent5">
                <a:alpha val="50000"/>
                <a:hueOff val="-7095626"/>
                <a:satOff val="28436"/>
                <a:lumOff val="6163"/>
                <a:alphaOff val="0"/>
                <a:shade val="93000"/>
                <a:satMod val="130000"/>
              </a:schemeClr>
            </a:gs>
            <a:gs pos="100000">
              <a:schemeClr val="accent5">
                <a:alpha val="50000"/>
                <a:hueOff val="-7095626"/>
                <a:satOff val="28436"/>
                <a:lumOff val="616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البناء و الهدم</a:t>
          </a:r>
        </a:p>
      </dsp:txBody>
      <dsp:txXfrm>
        <a:off x="2791727" y="4211357"/>
        <a:ext cx="1120878" cy="1120878"/>
      </dsp:txXfrm>
    </dsp:sp>
    <dsp:sp modelId="{1E734BE4-8727-42E6-A784-7BE181EC5060}">
      <dsp:nvSpPr>
        <dsp:cNvPr id="0" name=""/>
        <dsp:cNvSpPr/>
      </dsp:nvSpPr>
      <dsp:spPr>
        <a:xfrm>
          <a:off x="1441911" y="2577697"/>
          <a:ext cx="1585160" cy="1585160"/>
        </a:xfrm>
        <a:prstGeom prst="ellipse">
          <a:avLst/>
        </a:prstGeom>
        <a:gradFill rotWithShape="0">
          <a:gsLst>
            <a:gs pos="0">
              <a:schemeClr val="accent5">
                <a:alpha val="50000"/>
                <a:hueOff val="-8514751"/>
                <a:satOff val="34124"/>
                <a:lumOff val="7395"/>
                <a:alphaOff val="0"/>
                <a:shade val="51000"/>
                <a:satMod val="130000"/>
              </a:schemeClr>
            </a:gs>
            <a:gs pos="80000">
              <a:schemeClr val="accent5">
                <a:alpha val="50000"/>
                <a:hueOff val="-8514751"/>
                <a:satOff val="34124"/>
                <a:lumOff val="7395"/>
                <a:alphaOff val="0"/>
                <a:shade val="93000"/>
                <a:satMod val="130000"/>
              </a:schemeClr>
            </a:gs>
            <a:gs pos="100000">
              <a:schemeClr val="accent5">
                <a:alpha val="50000"/>
                <a:hueOff val="-8514751"/>
                <a:satOff val="34124"/>
                <a:lumOff val="73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التمثيل</a:t>
          </a:r>
          <a:endParaRPr lang="ar-OM" sz="2800" kern="1200" dirty="0"/>
        </a:p>
      </dsp:txBody>
      <dsp:txXfrm>
        <a:off x="1674052" y="2809838"/>
        <a:ext cx="1120878" cy="1120878"/>
      </dsp:txXfrm>
    </dsp:sp>
    <dsp:sp modelId="{5ED00B12-DAA1-4871-B56E-7A6517D58B32}">
      <dsp:nvSpPr>
        <dsp:cNvPr id="0" name=""/>
        <dsp:cNvSpPr/>
      </dsp:nvSpPr>
      <dsp:spPr>
        <a:xfrm>
          <a:off x="1840805" y="830031"/>
          <a:ext cx="1585160" cy="1585160"/>
        </a:xfrm>
        <a:prstGeom prst="ellipse">
          <a:avLst/>
        </a:prstGeom>
        <a:gradFill rotWithShape="0">
          <a:gsLst>
            <a:gs pos="0">
              <a:schemeClr val="accent5">
                <a:alpha val="50000"/>
                <a:hueOff val="-9933876"/>
                <a:satOff val="39811"/>
                <a:lumOff val="8628"/>
                <a:alphaOff val="0"/>
                <a:shade val="51000"/>
                <a:satMod val="130000"/>
              </a:schemeClr>
            </a:gs>
            <a:gs pos="80000">
              <a:schemeClr val="accent5">
                <a:alpha val="50000"/>
                <a:hueOff val="-9933876"/>
                <a:satOff val="39811"/>
                <a:lumOff val="8628"/>
                <a:alphaOff val="0"/>
                <a:shade val="93000"/>
                <a:satMod val="130000"/>
              </a:schemeClr>
            </a:gs>
            <a:gs pos="100000">
              <a:schemeClr val="accent5">
                <a:alpha val="50000"/>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OM" sz="2400" kern="1200" dirty="0"/>
            <a:t>التعبير الفني</a:t>
          </a:r>
        </a:p>
      </dsp:txBody>
      <dsp:txXfrm>
        <a:off x="2072946" y="1062172"/>
        <a:ext cx="1120878" cy="11208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37BEF8-F2A8-412D-AE1D-B9DF66780B29}">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ctr" defTabSz="1066800" rtl="1">
            <a:lnSpc>
              <a:spcPct val="90000"/>
            </a:lnSpc>
            <a:spcBef>
              <a:spcPct val="0"/>
            </a:spcBef>
            <a:spcAft>
              <a:spcPct val="35000"/>
            </a:spcAft>
            <a:buNone/>
          </a:pPr>
          <a:r>
            <a:rPr lang="ar-SA" sz="2400" b="0" i="0" kern="1200" dirty="0"/>
            <a:t>ترتكز على</a:t>
          </a:r>
          <a:r>
            <a:rPr lang="ar-OM" sz="2400" b="0" i="0" kern="1200" dirty="0"/>
            <a:t> </a:t>
          </a:r>
          <a:r>
            <a:rPr lang="ar-SA" sz="2400" b="0" i="0" kern="1200" dirty="0"/>
            <a:t>التعليم الذاتي للطفل</a:t>
          </a:r>
          <a:endParaRPr lang="ar-OM" sz="2400" b="0" kern="1200" dirty="0"/>
        </a:p>
      </dsp:txBody>
      <dsp:txXfrm>
        <a:off x="304800" y="317730"/>
        <a:ext cx="5486400" cy="498763"/>
      </dsp:txXfrm>
    </dsp:sp>
    <dsp:sp modelId="{132D1B9E-43D6-4964-8FA5-074CBBED9247}">
      <dsp:nvSpPr>
        <dsp:cNvPr id="0" name=""/>
        <dsp:cNvSpPr/>
      </dsp:nvSpPr>
      <dsp:spPr>
        <a:xfrm>
          <a:off x="304800" y="816494"/>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CD762B-DE99-49B5-967C-3747872B9F2B}">
      <dsp:nvSpPr>
        <dsp:cNvPr id="0" name=""/>
        <dsp:cNvSpPr/>
      </dsp:nvSpPr>
      <dsp:spPr>
        <a:xfrm>
          <a:off x="1078992" y="816494"/>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AEBA70-57C6-41FB-9541-F61CF7604E88}">
      <dsp:nvSpPr>
        <dsp:cNvPr id="0" name=""/>
        <dsp:cNvSpPr/>
      </dsp:nvSpPr>
      <dsp:spPr>
        <a:xfrm>
          <a:off x="1853184" y="816494"/>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05D98B-6D95-40AC-8B08-275703E176C8}">
      <dsp:nvSpPr>
        <dsp:cNvPr id="0" name=""/>
        <dsp:cNvSpPr/>
      </dsp:nvSpPr>
      <dsp:spPr>
        <a:xfrm>
          <a:off x="2627376" y="816494"/>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1CD46-84FA-480B-A3C7-1CB5F88E7937}">
      <dsp:nvSpPr>
        <dsp:cNvPr id="0" name=""/>
        <dsp:cNvSpPr/>
      </dsp:nvSpPr>
      <dsp:spPr>
        <a:xfrm>
          <a:off x="3401568" y="816494"/>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E77354-E3D1-4C04-93F5-B0D1261ADF4F}">
      <dsp:nvSpPr>
        <dsp:cNvPr id="0" name=""/>
        <dsp:cNvSpPr/>
      </dsp:nvSpPr>
      <dsp:spPr>
        <a:xfrm>
          <a:off x="4175760" y="816494"/>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C015C-BC0E-4316-A7D5-3B46D2ADDD36}">
      <dsp:nvSpPr>
        <dsp:cNvPr id="0" name=""/>
        <dsp:cNvSpPr/>
      </dsp:nvSpPr>
      <dsp:spPr>
        <a:xfrm>
          <a:off x="4949952" y="816494"/>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72D94-6A8C-40B6-83B0-608DE69BCB12}">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ctr" defTabSz="1066800" rtl="1">
            <a:lnSpc>
              <a:spcPct val="90000"/>
            </a:lnSpc>
            <a:spcBef>
              <a:spcPct val="0"/>
            </a:spcBef>
            <a:spcAft>
              <a:spcPct val="35000"/>
            </a:spcAft>
            <a:buNone/>
          </a:pPr>
          <a:r>
            <a:rPr lang="ar-OM" sz="2400" kern="1200" dirty="0"/>
            <a:t>حرية اختيار الطفل للركن</a:t>
          </a:r>
        </a:p>
      </dsp:txBody>
      <dsp:txXfrm>
        <a:off x="304800" y="1019694"/>
        <a:ext cx="5486400" cy="498763"/>
      </dsp:txXfrm>
    </dsp:sp>
    <dsp:sp modelId="{8A7D56C3-2188-4638-BDAB-C9D824FF7EA4}">
      <dsp:nvSpPr>
        <dsp:cNvPr id="0" name=""/>
        <dsp:cNvSpPr/>
      </dsp:nvSpPr>
      <dsp:spPr>
        <a:xfrm>
          <a:off x="304800" y="1518458"/>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F85E7D-6AD6-4608-8FEC-392B608A4CA9}">
      <dsp:nvSpPr>
        <dsp:cNvPr id="0" name=""/>
        <dsp:cNvSpPr/>
      </dsp:nvSpPr>
      <dsp:spPr>
        <a:xfrm>
          <a:off x="1078992" y="1518458"/>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497255-24CC-4AAD-B543-1A5AE9975807}">
      <dsp:nvSpPr>
        <dsp:cNvPr id="0" name=""/>
        <dsp:cNvSpPr/>
      </dsp:nvSpPr>
      <dsp:spPr>
        <a:xfrm>
          <a:off x="1853184" y="1518458"/>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21CC24-280E-4038-B0F3-7D1688F4D8A8}">
      <dsp:nvSpPr>
        <dsp:cNvPr id="0" name=""/>
        <dsp:cNvSpPr/>
      </dsp:nvSpPr>
      <dsp:spPr>
        <a:xfrm>
          <a:off x="2627376" y="1518458"/>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9C8809-0BED-450F-8398-31635850CFE9}">
      <dsp:nvSpPr>
        <dsp:cNvPr id="0" name=""/>
        <dsp:cNvSpPr/>
      </dsp:nvSpPr>
      <dsp:spPr>
        <a:xfrm>
          <a:off x="3401568" y="1518458"/>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19442C-B35F-4B7A-8790-BF5B9804BA28}">
      <dsp:nvSpPr>
        <dsp:cNvPr id="0" name=""/>
        <dsp:cNvSpPr/>
      </dsp:nvSpPr>
      <dsp:spPr>
        <a:xfrm>
          <a:off x="4175760" y="1518458"/>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DC2904-B8B5-428B-87FE-4E1276B796CD}">
      <dsp:nvSpPr>
        <dsp:cNvPr id="0" name=""/>
        <dsp:cNvSpPr/>
      </dsp:nvSpPr>
      <dsp:spPr>
        <a:xfrm>
          <a:off x="4949952" y="1518458"/>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F34211-D4D0-4957-83E5-A8390EB27D83}">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ctr" defTabSz="1066800" rtl="1">
            <a:lnSpc>
              <a:spcPct val="90000"/>
            </a:lnSpc>
            <a:spcBef>
              <a:spcPct val="0"/>
            </a:spcBef>
            <a:spcAft>
              <a:spcPct val="35000"/>
            </a:spcAft>
            <a:buNone/>
          </a:pPr>
          <a:r>
            <a:rPr lang="ar-OM" sz="2400" kern="1200" dirty="0"/>
            <a:t>تحديد عدد معين لكل ركن</a:t>
          </a:r>
        </a:p>
      </dsp:txBody>
      <dsp:txXfrm>
        <a:off x="304800" y="1721658"/>
        <a:ext cx="5486400" cy="498763"/>
      </dsp:txXfrm>
    </dsp:sp>
    <dsp:sp modelId="{0E48E8F4-BAF4-4322-9BB7-F19E1615E1D6}">
      <dsp:nvSpPr>
        <dsp:cNvPr id="0" name=""/>
        <dsp:cNvSpPr/>
      </dsp:nvSpPr>
      <dsp:spPr>
        <a:xfrm>
          <a:off x="304800" y="2220421"/>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226DCC-8366-4ED9-AD6E-419725562FE2}">
      <dsp:nvSpPr>
        <dsp:cNvPr id="0" name=""/>
        <dsp:cNvSpPr/>
      </dsp:nvSpPr>
      <dsp:spPr>
        <a:xfrm>
          <a:off x="1078992" y="2220421"/>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29F616-7C0E-44F2-90DC-8FA80D9EAA01}">
      <dsp:nvSpPr>
        <dsp:cNvPr id="0" name=""/>
        <dsp:cNvSpPr/>
      </dsp:nvSpPr>
      <dsp:spPr>
        <a:xfrm>
          <a:off x="1853184" y="2220421"/>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331630-5EFE-4976-8929-EFB76BF082A4}">
      <dsp:nvSpPr>
        <dsp:cNvPr id="0" name=""/>
        <dsp:cNvSpPr/>
      </dsp:nvSpPr>
      <dsp:spPr>
        <a:xfrm>
          <a:off x="2627376" y="2220421"/>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9F6C41-1BCD-4235-8B9A-FA84AD63DA85}">
      <dsp:nvSpPr>
        <dsp:cNvPr id="0" name=""/>
        <dsp:cNvSpPr/>
      </dsp:nvSpPr>
      <dsp:spPr>
        <a:xfrm>
          <a:off x="3401568" y="2220421"/>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856C46-257A-40B9-85C0-FB86BF121200}">
      <dsp:nvSpPr>
        <dsp:cNvPr id="0" name=""/>
        <dsp:cNvSpPr/>
      </dsp:nvSpPr>
      <dsp:spPr>
        <a:xfrm>
          <a:off x="4175760" y="2220421"/>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F410ED-91E7-47A8-A2E9-99B25AAB5BCF}">
      <dsp:nvSpPr>
        <dsp:cNvPr id="0" name=""/>
        <dsp:cNvSpPr/>
      </dsp:nvSpPr>
      <dsp:spPr>
        <a:xfrm>
          <a:off x="4949952" y="2220421"/>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CA0F9-84C9-49AB-80FE-73A9EF85CC5E}">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ctr" defTabSz="1066800" rtl="1">
            <a:lnSpc>
              <a:spcPct val="90000"/>
            </a:lnSpc>
            <a:spcBef>
              <a:spcPct val="0"/>
            </a:spcBef>
            <a:spcAft>
              <a:spcPct val="35000"/>
            </a:spcAft>
            <a:buNone/>
          </a:pPr>
          <a:r>
            <a:rPr lang="ar-OM" sz="2400" b="0" i="0" kern="1200" dirty="0"/>
            <a:t>تساعد الأطفال على التواصل ببعضهم</a:t>
          </a:r>
          <a:endParaRPr lang="ar-OM" sz="2400" kern="1200" dirty="0"/>
        </a:p>
      </dsp:txBody>
      <dsp:txXfrm>
        <a:off x="304800" y="2423621"/>
        <a:ext cx="5486400" cy="498763"/>
      </dsp:txXfrm>
    </dsp:sp>
    <dsp:sp modelId="{73B5847F-A68D-467F-9690-251F3E69D02F}">
      <dsp:nvSpPr>
        <dsp:cNvPr id="0" name=""/>
        <dsp:cNvSpPr/>
      </dsp:nvSpPr>
      <dsp:spPr>
        <a:xfrm>
          <a:off x="304800" y="2922385"/>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7C8B13-EC15-445A-8A1E-0DC518867846}">
      <dsp:nvSpPr>
        <dsp:cNvPr id="0" name=""/>
        <dsp:cNvSpPr/>
      </dsp:nvSpPr>
      <dsp:spPr>
        <a:xfrm>
          <a:off x="1078992" y="2922385"/>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AAF35F-8124-4197-913E-CDB8B98A074A}">
      <dsp:nvSpPr>
        <dsp:cNvPr id="0" name=""/>
        <dsp:cNvSpPr/>
      </dsp:nvSpPr>
      <dsp:spPr>
        <a:xfrm>
          <a:off x="1853184" y="2922385"/>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E25497-14CA-4053-875A-4C482C289535}">
      <dsp:nvSpPr>
        <dsp:cNvPr id="0" name=""/>
        <dsp:cNvSpPr/>
      </dsp:nvSpPr>
      <dsp:spPr>
        <a:xfrm>
          <a:off x="2627376" y="2922385"/>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1897C3-86EB-4BD3-A027-B709BC0416F7}">
      <dsp:nvSpPr>
        <dsp:cNvPr id="0" name=""/>
        <dsp:cNvSpPr/>
      </dsp:nvSpPr>
      <dsp:spPr>
        <a:xfrm>
          <a:off x="3401568" y="2922385"/>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AE19DB-756D-4E9C-8BDB-0866144B4208}">
      <dsp:nvSpPr>
        <dsp:cNvPr id="0" name=""/>
        <dsp:cNvSpPr/>
      </dsp:nvSpPr>
      <dsp:spPr>
        <a:xfrm>
          <a:off x="4175760" y="2922385"/>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52C3CB-221A-4B9E-8AF9-169B9C4493A2}">
      <dsp:nvSpPr>
        <dsp:cNvPr id="0" name=""/>
        <dsp:cNvSpPr/>
      </dsp:nvSpPr>
      <dsp:spPr>
        <a:xfrm>
          <a:off x="4949952" y="2922385"/>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B2849C-44FF-4176-B47C-0BAB6076D2FB}">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ctr" defTabSz="1066800" rtl="1">
            <a:lnSpc>
              <a:spcPct val="90000"/>
            </a:lnSpc>
            <a:spcBef>
              <a:spcPct val="0"/>
            </a:spcBef>
            <a:spcAft>
              <a:spcPct val="35000"/>
            </a:spcAft>
            <a:buNone/>
          </a:pPr>
          <a:r>
            <a:rPr lang="ar-OM" sz="2400" kern="1200" dirty="0"/>
            <a:t>مدتها ما بين 40 إلى ساعة</a:t>
          </a:r>
        </a:p>
      </dsp:txBody>
      <dsp:txXfrm>
        <a:off x="304800" y="3125585"/>
        <a:ext cx="5486400" cy="498763"/>
      </dsp:txXfrm>
    </dsp:sp>
    <dsp:sp modelId="{6A0D672B-7CA6-4B36-BADD-E9D8B635D755}">
      <dsp:nvSpPr>
        <dsp:cNvPr id="0" name=""/>
        <dsp:cNvSpPr/>
      </dsp:nvSpPr>
      <dsp:spPr>
        <a:xfrm>
          <a:off x="304800" y="3624349"/>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34B26E-F490-4CF1-A804-6F06054EF149}">
      <dsp:nvSpPr>
        <dsp:cNvPr id="0" name=""/>
        <dsp:cNvSpPr/>
      </dsp:nvSpPr>
      <dsp:spPr>
        <a:xfrm>
          <a:off x="1078992" y="3624349"/>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ED2FCF-95CC-4401-A8B0-3F1E6BF1851D}">
      <dsp:nvSpPr>
        <dsp:cNvPr id="0" name=""/>
        <dsp:cNvSpPr/>
      </dsp:nvSpPr>
      <dsp:spPr>
        <a:xfrm>
          <a:off x="1853184" y="3624349"/>
          <a:ext cx="731520" cy="121920"/>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D4AAC3-8CE3-444A-B3CE-375F7D209979}">
      <dsp:nvSpPr>
        <dsp:cNvPr id="0" name=""/>
        <dsp:cNvSpPr/>
      </dsp:nvSpPr>
      <dsp:spPr>
        <a:xfrm>
          <a:off x="2627376" y="3624349"/>
          <a:ext cx="731520" cy="121920"/>
        </a:xfrm>
        <a:prstGeom prst="parallelogram">
          <a:avLst>
            <a:gd name="adj" fmla="val 14084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99282C-950A-4CE6-9363-F39718EE2D7B}">
      <dsp:nvSpPr>
        <dsp:cNvPr id="0" name=""/>
        <dsp:cNvSpPr/>
      </dsp:nvSpPr>
      <dsp:spPr>
        <a:xfrm>
          <a:off x="3401568" y="3624349"/>
          <a:ext cx="731520" cy="121920"/>
        </a:xfrm>
        <a:prstGeom prst="parallelogram">
          <a:avLst>
            <a:gd name="adj" fmla="val 14084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B46B68-79A5-41CE-A68E-7E2A5F1F6729}">
      <dsp:nvSpPr>
        <dsp:cNvPr id="0" name=""/>
        <dsp:cNvSpPr/>
      </dsp:nvSpPr>
      <dsp:spPr>
        <a:xfrm>
          <a:off x="4175760" y="3624349"/>
          <a:ext cx="731520" cy="121920"/>
        </a:xfrm>
        <a:prstGeom prst="parallelogram">
          <a:avLst>
            <a:gd name="adj" fmla="val 14084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C1E53-444A-4FC2-95B9-B67E8A8A64CC}">
      <dsp:nvSpPr>
        <dsp:cNvPr id="0" name=""/>
        <dsp:cNvSpPr/>
      </dsp:nvSpPr>
      <dsp:spPr>
        <a:xfrm>
          <a:off x="4949952" y="3624349"/>
          <a:ext cx="731520" cy="121920"/>
        </a:xfrm>
        <a:prstGeom prst="parallelogram">
          <a:avLst>
            <a:gd name="adj" fmla="val 14084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1B562-AC46-4DB3-AACE-5D8BAB3CBF13}">
      <dsp:nvSpPr>
        <dsp:cNvPr id="0" name=""/>
        <dsp:cNvSpPr/>
      </dsp:nvSpPr>
      <dsp:spPr>
        <a:xfrm>
          <a:off x="1" y="8392"/>
          <a:ext cx="3605247" cy="11232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sz="2400" b="1" kern="1200" dirty="0"/>
            <a:t>النوع الثاني : </a:t>
          </a:r>
        </a:p>
        <a:p>
          <a:pPr marL="0" marR="0" lvl="0" indent="0" algn="ctr" defTabSz="914400" rtl="1" eaLnBrk="1" fontAlgn="auto" latinLnBrk="0" hangingPunct="1">
            <a:lnSpc>
              <a:spcPct val="100000"/>
            </a:lnSpc>
            <a:spcBef>
              <a:spcPts val="0"/>
            </a:spcBef>
            <a:spcAft>
              <a:spcPts val="0"/>
            </a:spcAft>
            <a:buClrTx/>
            <a:buSzTx/>
            <a:buFontTx/>
            <a:buNone/>
            <a:tabLst/>
            <a:defRPr/>
          </a:pPr>
          <a:r>
            <a:rPr lang="ar-OM" sz="2400" b="1" kern="1200" dirty="0"/>
            <a:t>تنمية العمليات العقلية </a:t>
          </a:r>
          <a:endParaRPr lang="ar-OM" sz="2400" b="1" kern="1200" dirty="0">
            <a:cs typeface="Akhbar MT" pitchFamily="2" charset="-78"/>
          </a:endParaRPr>
        </a:p>
      </dsp:txBody>
      <dsp:txXfrm>
        <a:off x="1" y="8392"/>
        <a:ext cx="3605247" cy="1123200"/>
      </dsp:txXfrm>
    </dsp:sp>
    <dsp:sp modelId="{D0C49C3E-9CC2-4543-9148-CC6D279C5818}">
      <dsp:nvSpPr>
        <dsp:cNvPr id="0" name=""/>
        <dsp:cNvSpPr/>
      </dsp:nvSpPr>
      <dsp:spPr>
        <a:xfrm>
          <a:off x="37" y="1141982"/>
          <a:ext cx="3605247" cy="3231722"/>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kern="1200" dirty="0"/>
            <a:t>ألعاب تطابق</a:t>
          </a:r>
        </a:p>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kern="1200" dirty="0"/>
            <a:t> تصنيف</a:t>
          </a:r>
        </a:p>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kern="1200" dirty="0"/>
            <a:t>تسلسل</a:t>
          </a:r>
        </a:p>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kern="1200" dirty="0"/>
            <a:t>أحاجي</a:t>
          </a:r>
        </a:p>
        <a:p>
          <a:pPr marL="0" marR="0" lvl="0" indent="0" algn="just" defTabSz="914400" rtl="1" eaLnBrk="1" fontAlgn="auto" latinLnBrk="0" hangingPunct="1">
            <a:lnSpc>
              <a:spcPct val="100000"/>
            </a:lnSpc>
            <a:spcBef>
              <a:spcPts val="0"/>
            </a:spcBef>
            <a:spcAft>
              <a:spcPts val="0"/>
            </a:spcAft>
            <a:buClrTx/>
            <a:buSzTx/>
            <a:buFontTx/>
            <a:buNone/>
            <a:tabLst/>
            <a:defRPr/>
          </a:pPr>
          <a:r>
            <a:rPr lang="ar-OM" sz="2400" kern="1200" dirty="0"/>
            <a:t> </a:t>
          </a:r>
        </a:p>
        <a:p>
          <a:pPr algn="just" rtl="1"/>
          <a:endParaRPr lang="ar-OM" sz="2400" kern="1200" dirty="0"/>
        </a:p>
      </dsp:txBody>
      <dsp:txXfrm>
        <a:off x="37" y="1141982"/>
        <a:ext cx="3605247" cy="3231722"/>
      </dsp:txXfrm>
    </dsp:sp>
    <dsp:sp modelId="{A413681C-3A6D-4247-BAF0-3FDB03ED2E36}">
      <dsp:nvSpPr>
        <dsp:cNvPr id="0" name=""/>
        <dsp:cNvSpPr/>
      </dsp:nvSpPr>
      <dsp:spPr>
        <a:xfrm>
          <a:off x="4110019" y="18782"/>
          <a:ext cx="3605247" cy="1123200"/>
        </a:xfrm>
        <a:prstGeom prst="rect">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rtl="1">
            <a:lnSpc>
              <a:spcPct val="90000"/>
            </a:lnSpc>
            <a:spcBef>
              <a:spcPct val="0"/>
            </a:spcBef>
            <a:spcAft>
              <a:spcPct val="35000"/>
            </a:spcAft>
            <a:buNone/>
          </a:pPr>
          <a:r>
            <a:rPr lang="ar-OM" sz="2400" b="1" kern="1200" dirty="0"/>
            <a:t>النوع الأول : </a:t>
          </a:r>
        </a:p>
        <a:p>
          <a:pPr marL="0" lvl="0" indent="0" algn="ctr" defTabSz="1066800" rtl="1">
            <a:lnSpc>
              <a:spcPct val="90000"/>
            </a:lnSpc>
            <a:spcBef>
              <a:spcPct val="0"/>
            </a:spcBef>
            <a:spcAft>
              <a:spcPct val="35000"/>
            </a:spcAft>
            <a:buNone/>
          </a:pPr>
          <a:r>
            <a:rPr lang="ar-OM" sz="2400" b="1" kern="1200" dirty="0"/>
            <a:t>تنمية العضلات الصغرى </a:t>
          </a:r>
          <a:endParaRPr lang="ar-OM" sz="2400" b="1" kern="1200" dirty="0">
            <a:cs typeface="Akhbar MT" pitchFamily="2" charset="-78"/>
          </a:endParaRPr>
        </a:p>
      </dsp:txBody>
      <dsp:txXfrm>
        <a:off x="4110019" y="18782"/>
        <a:ext cx="3605247" cy="1123200"/>
      </dsp:txXfrm>
    </dsp:sp>
    <dsp:sp modelId="{D69B91F8-2F1E-4E8C-8379-195C6A8999C3}">
      <dsp:nvSpPr>
        <dsp:cNvPr id="0" name=""/>
        <dsp:cNvSpPr/>
      </dsp:nvSpPr>
      <dsp:spPr>
        <a:xfrm>
          <a:off x="4110019" y="1141982"/>
          <a:ext cx="3605247" cy="3231722"/>
        </a:xfrm>
        <a:prstGeom prst="rect">
          <a:avLst/>
        </a:prstGeom>
        <a:solidFill>
          <a:schemeClr val="accent3">
            <a:tint val="40000"/>
            <a:alpha val="90000"/>
            <a:hueOff val="10716850"/>
            <a:satOff val="-13793"/>
            <a:lumOff val="-1075"/>
            <a:alphaOff val="0"/>
          </a:schemeClr>
        </a:solidFill>
        <a:ln w="25400" cap="flat" cmpd="sng" algn="ctr">
          <a:solidFill>
            <a:schemeClr val="accent3">
              <a:tint val="40000"/>
              <a:alpha val="90000"/>
              <a:hueOff val="10716850"/>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ألعاب برم وتدوير</a:t>
          </a:r>
        </a:p>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 ألعاب فك وتركيب</a:t>
          </a:r>
        </a:p>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متاهات</a:t>
          </a:r>
        </a:p>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ألعاب لظم</a:t>
          </a:r>
        </a:p>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 سحابات للفتح والغلق</a:t>
          </a:r>
        </a:p>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 أحزمة </a:t>
          </a:r>
        </a:p>
        <a:p>
          <a:pPr marL="285750" marR="0" lvl="1" indent="0" algn="r" defTabSz="1600200" rtl="1" eaLnBrk="1" fontAlgn="auto" latinLnBrk="0" hangingPunct="1">
            <a:lnSpc>
              <a:spcPct val="90000"/>
            </a:lnSpc>
            <a:spcBef>
              <a:spcPct val="0"/>
            </a:spcBef>
            <a:spcAft>
              <a:spcPct val="15000"/>
            </a:spcAft>
            <a:buClrTx/>
            <a:buSzTx/>
            <a:buFontTx/>
            <a:buNone/>
            <a:tabLst/>
            <a:defRPr/>
          </a:pPr>
          <a:r>
            <a:rPr lang="ar-OM" sz="2400" kern="1200" dirty="0"/>
            <a:t> قطع قماش بأزرار </a:t>
          </a:r>
        </a:p>
        <a:p>
          <a:pPr marL="285750" lvl="1" indent="0" algn="r" defTabSz="1600200" rtl="1">
            <a:lnSpc>
              <a:spcPct val="90000"/>
            </a:lnSpc>
            <a:spcBef>
              <a:spcPct val="0"/>
            </a:spcBef>
            <a:spcAft>
              <a:spcPct val="15000"/>
            </a:spcAft>
          </a:pPr>
          <a:endParaRPr lang="ar-OM" sz="2400" kern="1200" dirty="0"/>
        </a:p>
      </dsp:txBody>
      <dsp:txXfrm>
        <a:off x="4110019" y="1141982"/>
        <a:ext cx="3605247" cy="323172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CB82C-6ADD-4C11-B37B-53FDC8459B45}">
      <dsp:nvSpPr>
        <dsp:cNvPr id="0" name=""/>
        <dsp:cNvSpPr/>
      </dsp:nvSpPr>
      <dsp:spPr>
        <a:xfrm>
          <a:off x="3367859" y="4487"/>
          <a:ext cx="2121264" cy="137882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OM" sz="4000" kern="1200" dirty="0"/>
            <a:t>القصة</a:t>
          </a:r>
        </a:p>
      </dsp:txBody>
      <dsp:txXfrm>
        <a:off x="3435168" y="71796"/>
        <a:ext cx="1986646" cy="1244204"/>
      </dsp:txXfrm>
    </dsp:sp>
    <dsp:sp modelId="{F19DE9CB-9F3C-470E-AAE2-B6376358B64A}">
      <dsp:nvSpPr>
        <dsp:cNvPr id="0" name=""/>
        <dsp:cNvSpPr/>
      </dsp:nvSpPr>
      <dsp:spPr>
        <a:xfrm>
          <a:off x="1674517" y="693898"/>
          <a:ext cx="5507949" cy="5507949"/>
        </a:xfrm>
        <a:custGeom>
          <a:avLst/>
          <a:gdLst/>
          <a:ahLst/>
          <a:cxnLst/>
          <a:rect l="0" t="0" r="0" b="0"/>
          <a:pathLst>
            <a:path>
              <a:moveTo>
                <a:pt x="3829169" y="218559"/>
              </a:moveTo>
              <a:arcTo wR="2753974" hR="2753974" stAng="17578822" swAng="1960804"/>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007EC8-816F-44E9-928E-9DFA54B0B7AD}">
      <dsp:nvSpPr>
        <dsp:cNvPr id="0" name=""/>
        <dsp:cNvSpPr/>
      </dsp:nvSpPr>
      <dsp:spPr>
        <a:xfrm>
          <a:off x="5987044" y="1907437"/>
          <a:ext cx="2121264" cy="137882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OM" sz="4000" kern="1200" dirty="0"/>
            <a:t>الأناشيد</a:t>
          </a:r>
          <a:endParaRPr lang="ar-OM" sz="1800" kern="1200" dirty="0"/>
        </a:p>
      </dsp:txBody>
      <dsp:txXfrm>
        <a:off x="6054353" y="1974746"/>
        <a:ext cx="1986646" cy="1244204"/>
      </dsp:txXfrm>
    </dsp:sp>
    <dsp:sp modelId="{D149CD84-DF3C-4240-B911-B0AF6C55F435}">
      <dsp:nvSpPr>
        <dsp:cNvPr id="0" name=""/>
        <dsp:cNvSpPr/>
      </dsp:nvSpPr>
      <dsp:spPr>
        <a:xfrm>
          <a:off x="1674517" y="693898"/>
          <a:ext cx="5507949" cy="5507949"/>
        </a:xfrm>
        <a:custGeom>
          <a:avLst/>
          <a:gdLst/>
          <a:ahLst/>
          <a:cxnLst/>
          <a:rect l="0" t="0" r="0" b="0"/>
          <a:pathLst>
            <a:path>
              <a:moveTo>
                <a:pt x="5504181" y="2609960"/>
              </a:moveTo>
              <a:arcTo wR="2753974" hR="2753974" stAng="21420147" swAng="2195739"/>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51ADFA0-DDD9-4198-BC9A-397BC9BE1365}">
      <dsp:nvSpPr>
        <dsp:cNvPr id="0" name=""/>
        <dsp:cNvSpPr/>
      </dsp:nvSpPr>
      <dsp:spPr>
        <a:xfrm>
          <a:off x="4986605" y="4986474"/>
          <a:ext cx="2121264" cy="137882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OM" sz="4000" kern="1200" dirty="0"/>
            <a:t>عرض أعمال</a:t>
          </a:r>
        </a:p>
      </dsp:txBody>
      <dsp:txXfrm>
        <a:off x="5053914" y="5053783"/>
        <a:ext cx="1986646" cy="1244204"/>
      </dsp:txXfrm>
    </dsp:sp>
    <dsp:sp modelId="{00D006C0-E08E-4A1B-8ECC-D3F6607D7E7F}">
      <dsp:nvSpPr>
        <dsp:cNvPr id="0" name=""/>
        <dsp:cNvSpPr/>
      </dsp:nvSpPr>
      <dsp:spPr>
        <a:xfrm>
          <a:off x="1674517" y="693898"/>
          <a:ext cx="5507949" cy="5507949"/>
        </a:xfrm>
        <a:custGeom>
          <a:avLst/>
          <a:gdLst/>
          <a:ahLst/>
          <a:cxnLst/>
          <a:rect l="0" t="0" r="0" b="0"/>
          <a:pathLst>
            <a:path>
              <a:moveTo>
                <a:pt x="3301152" y="5453043"/>
              </a:moveTo>
              <a:arcTo wR="2753974" hR="2753974" stAng="4712390" swAng="1375220"/>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6331E91-7ECE-4C16-824C-9FDEA9EEFE80}">
      <dsp:nvSpPr>
        <dsp:cNvPr id="0" name=""/>
        <dsp:cNvSpPr/>
      </dsp:nvSpPr>
      <dsp:spPr>
        <a:xfrm>
          <a:off x="1749113" y="4986474"/>
          <a:ext cx="2121264" cy="137882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OM" sz="4000" kern="1200" dirty="0"/>
            <a:t>ألعاب الأصابع</a:t>
          </a:r>
        </a:p>
      </dsp:txBody>
      <dsp:txXfrm>
        <a:off x="1816422" y="5053783"/>
        <a:ext cx="1986646" cy="1244204"/>
      </dsp:txXfrm>
    </dsp:sp>
    <dsp:sp modelId="{94B68638-99D9-4DCF-A0D9-FCF8BB6899BF}">
      <dsp:nvSpPr>
        <dsp:cNvPr id="0" name=""/>
        <dsp:cNvSpPr/>
      </dsp:nvSpPr>
      <dsp:spPr>
        <a:xfrm>
          <a:off x="1674517" y="693898"/>
          <a:ext cx="5507949" cy="5507949"/>
        </a:xfrm>
        <a:custGeom>
          <a:avLst/>
          <a:gdLst/>
          <a:ahLst/>
          <a:cxnLst/>
          <a:rect l="0" t="0" r="0" b="0"/>
          <a:pathLst>
            <a:path>
              <a:moveTo>
                <a:pt x="460080" y="4277924"/>
              </a:moveTo>
              <a:arcTo wR="2753974" hR="2753974" stAng="8784114" swAng="2195739"/>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C37962-C0D6-4350-8151-FE4971309A76}">
      <dsp:nvSpPr>
        <dsp:cNvPr id="0" name=""/>
        <dsp:cNvSpPr/>
      </dsp:nvSpPr>
      <dsp:spPr>
        <a:xfrm>
          <a:off x="748674" y="1907437"/>
          <a:ext cx="2121264" cy="1378822"/>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OM" sz="4000" kern="1200" dirty="0"/>
            <a:t>الألعاب المنظمة</a:t>
          </a:r>
        </a:p>
      </dsp:txBody>
      <dsp:txXfrm>
        <a:off x="815983" y="1974746"/>
        <a:ext cx="1986646" cy="1244204"/>
      </dsp:txXfrm>
    </dsp:sp>
    <dsp:sp modelId="{0A31935B-4DF7-431B-A6C7-E07A2B156635}">
      <dsp:nvSpPr>
        <dsp:cNvPr id="0" name=""/>
        <dsp:cNvSpPr/>
      </dsp:nvSpPr>
      <dsp:spPr>
        <a:xfrm>
          <a:off x="1674517" y="693898"/>
          <a:ext cx="5507949" cy="5507949"/>
        </a:xfrm>
        <a:custGeom>
          <a:avLst/>
          <a:gdLst/>
          <a:ahLst/>
          <a:cxnLst/>
          <a:rect l="0" t="0" r="0" b="0"/>
          <a:pathLst>
            <a:path>
              <a:moveTo>
                <a:pt x="479992" y="1200467"/>
              </a:moveTo>
              <a:arcTo wR="2753974" hR="2753974" stAng="12860374" swAng="1960804"/>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3">
  <dgm:title val=""/>
  <dgm:desc val=""/>
  <dgm:catLst>
    <dgm:cat type="relationship" pri="111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112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OM"/>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95034F0-DB5E-46D3-A550-15012EB15E66}" type="datetimeFigureOut">
              <a:rPr lang="ar-OM" smtClean="0"/>
              <a:pPr/>
              <a:t>01/01/1448</a:t>
            </a:fld>
            <a:endParaRPr lang="ar-OM"/>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OM"/>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OM"/>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6C000C5-8AEF-4EF1-9393-C62A1830579C}" type="slidenum">
              <a:rPr lang="ar-OM" smtClean="0"/>
              <a:pPr/>
              <a:t>‹#›</a:t>
            </a:fld>
            <a:endParaRPr lang="ar-OM"/>
          </a:p>
        </p:txBody>
      </p:sp>
    </p:spTree>
    <p:extLst>
      <p:ext uri="{BB962C8B-B14F-4D97-AF65-F5344CB8AC3E}">
        <p14:creationId xmlns:p14="http://schemas.microsoft.com/office/powerpoint/2010/main" val="224577835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F4B63E6-7896-44EA-818A-778E368565CC}" type="slidenum">
              <a:rPr lang="ar-SA" smtClean="0"/>
              <a:t>47</a:t>
            </a:fld>
            <a:endParaRPr lang="ar-SA"/>
          </a:p>
        </p:txBody>
      </p:sp>
    </p:spTree>
    <p:extLst>
      <p:ext uri="{BB962C8B-B14F-4D97-AF65-F5344CB8AC3E}">
        <p14:creationId xmlns:p14="http://schemas.microsoft.com/office/powerpoint/2010/main" val="3540398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F4B63E6-7896-44EA-818A-778E368565CC}" type="slidenum">
              <a:rPr lang="ar-SA" smtClean="0"/>
              <a:t>56</a:t>
            </a:fld>
            <a:endParaRPr lang="ar-SA"/>
          </a:p>
        </p:txBody>
      </p:sp>
    </p:spTree>
    <p:extLst>
      <p:ext uri="{BB962C8B-B14F-4D97-AF65-F5344CB8AC3E}">
        <p14:creationId xmlns:p14="http://schemas.microsoft.com/office/powerpoint/2010/main" val="2404733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dirty="0"/>
          </a:p>
        </p:txBody>
      </p:sp>
      <p:sp>
        <p:nvSpPr>
          <p:cNvPr id="4" name="عنصر نائب لرقم الشريحة 3"/>
          <p:cNvSpPr>
            <a:spLocks noGrp="1"/>
          </p:cNvSpPr>
          <p:nvPr>
            <p:ph type="sldNum" sz="quarter" idx="10"/>
          </p:nvPr>
        </p:nvSpPr>
        <p:spPr/>
        <p:txBody>
          <a:bodyPr/>
          <a:lstStyle/>
          <a:p>
            <a:fld id="{D6C000C5-8AEF-4EF1-9393-C62A1830579C}" type="slidenum">
              <a:rPr lang="ar-OM" smtClean="0"/>
              <a:pPr/>
              <a:t>69</a:t>
            </a:fld>
            <a:endParaRPr lang="ar-OM"/>
          </a:p>
        </p:txBody>
      </p:sp>
    </p:spTree>
    <p:extLst>
      <p:ext uri="{BB962C8B-B14F-4D97-AF65-F5344CB8AC3E}">
        <p14:creationId xmlns:p14="http://schemas.microsoft.com/office/powerpoint/2010/main" val="2005762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OM"/>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OM"/>
          </a:p>
        </p:txBody>
      </p:sp>
      <p:sp>
        <p:nvSpPr>
          <p:cNvPr id="4" name="عنصر نائب للتاريخ 3"/>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5" name="عنصر نائب للتذييل 4"/>
          <p:cNvSpPr>
            <a:spLocks noGrp="1"/>
          </p:cNvSpPr>
          <p:nvPr>
            <p:ph type="ftr" sz="quarter" idx="11"/>
          </p:nvPr>
        </p:nvSpPr>
        <p:spPr/>
        <p:txBody>
          <a:bodyPr/>
          <a:lstStyle/>
          <a:p>
            <a:endParaRPr lang="ar-OM"/>
          </a:p>
        </p:txBody>
      </p:sp>
      <p:sp>
        <p:nvSpPr>
          <p:cNvPr id="6" name="عنصر نائب لرقم الشريحة 5"/>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1155012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OM"/>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5" name="عنصر نائب للتذييل 4"/>
          <p:cNvSpPr>
            <a:spLocks noGrp="1"/>
          </p:cNvSpPr>
          <p:nvPr>
            <p:ph type="ftr" sz="quarter" idx="11"/>
          </p:nvPr>
        </p:nvSpPr>
        <p:spPr/>
        <p:txBody>
          <a:bodyPr/>
          <a:lstStyle/>
          <a:p>
            <a:endParaRPr lang="ar-OM"/>
          </a:p>
        </p:txBody>
      </p:sp>
      <p:sp>
        <p:nvSpPr>
          <p:cNvPr id="6" name="عنصر نائب لرقم الشريحة 5"/>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1579249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OM"/>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5" name="عنصر نائب للتذييل 4"/>
          <p:cNvSpPr>
            <a:spLocks noGrp="1"/>
          </p:cNvSpPr>
          <p:nvPr>
            <p:ph type="ftr" sz="quarter" idx="11"/>
          </p:nvPr>
        </p:nvSpPr>
        <p:spPr/>
        <p:txBody>
          <a:bodyPr/>
          <a:lstStyle/>
          <a:p>
            <a:endParaRPr lang="ar-OM"/>
          </a:p>
        </p:txBody>
      </p:sp>
      <p:sp>
        <p:nvSpPr>
          <p:cNvPr id="6" name="عنصر نائب لرقم الشريحة 5"/>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2292410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OM"/>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5" name="عنصر نائب للتاريخ 4"/>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6" name="عنصر نائب للتذييل 5"/>
          <p:cNvSpPr>
            <a:spLocks noGrp="1"/>
          </p:cNvSpPr>
          <p:nvPr>
            <p:ph type="ftr" sz="quarter" idx="11"/>
          </p:nvPr>
        </p:nvSpPr>
        <p:spPr/>
        <p:txBody>
          <a:bodyPr/>
          <a:lstStyle/>
          <a:p>
            <a:endParaRPr lang="ar-OM"/>
          </a:p>
        </p:txBody>
      </p:sp>
      <p:sp>
        <p:nvSpPr>
          <p:cNvPr id="7" name="عنصر نائب لرقم الشريحة 6"/>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3496313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OM"/>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7" name="عنصر نائب للتاريخ 6"/>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8" name="عنصر نائب للتذييل 7"/>
          <p:cNvSpPr>
            <a:spLocks noGrp="1"/>
          </p:cNvSpPr>
          <p:nvPr>
            <p:ph type="ftr" sz="quarter" idx="11"/>
          </p:nvPr>
        </p:nvSpPr>
        <p:spPr/>
        <p:txBody>
          <a:bodyPr/>
          <a:lstStyle/>
          <a:p>
            <a:endParaRPr lang="ar-OM"/>
          </a:p>
        </p:txBody>
      </p:sp>
      <p:sp>
        <p:nvSpPr>
          <p:cNvPr id="9" name="عنصر نائب لرقم الشريحة 8"/>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2417791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OM"/>
          </a:p>
        </p:txBody>
      </p:sp>
      <p:sp>
        <p:nvSpPr>
          <p:cNvPr id="3" name="عنصر نائب للتاريخ 2"/>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4" name="عنصر نائب للتذييل 3"/>
          <p:cNvSpPr>
            <a:spLocks noGrp="1"/>
          </p:cNvSpPr>
          <p:nvPr>
            <p:ph type="ftr" sz="quarter" idx="11"/>
          </p:nvPr>
        </p:nvSpPr>
        <p:spPr/>
        <p:txBody>
          <a:bodyPr/>
          <a:lstStyle/>
          <a:p>
            <a:endParaRPr lang="ar-OM"/>
          </a:p>
        </p:txBody>
      </p:sp>
      <p:sp>
        <p:nvSpPr>
          <p:cNvPr id="5" name="عنصر نائب لرقم الشريحة 4"/>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1627614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3" name="عنصر نائب للتذييل 2"/>
          <p:cNvSpPr>
            <a:spLocks noGrp="1"/>
          </p:cNvSpPr>
          <p:nvPr>
            <p:ph type="ftr" sz="quarter" idx="11"/>
          </p:nvPr>
        </p:nvSpPr>
        <p:spPr/>
        <p:txBody>
          <a:bodyPr/>
          <a:lstStyle/>
          <a:p>
            <a:endParaRPr lang="ar-OM"/>
          </a:p>
        </p:txBody>
      </p:sp>
      <p:sp>
        <p:nvSpPr>
          <p:cNvPr id="4" name="عنصر نائب لرقم الشريحة 3"/>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586214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OM"/>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6" name="عنصر نائب للتذييل 5"/>
          <p:cNvSpPr>
            <a:spLocks noGrp="1"/>
          </p:cNvSpPr>
          <p:nvPr>
            <p:ph type="ftr" sz="quarter" idx="11"/>
          </p:nvPr>
        </p:nvSpPr>
        <p:spPr/>
        <p:txBody>
          <a:bodyPr/>
          <a:lstStyle/>
          <a:p>
            <a:endParaRPr lang="ar-OM"/>
          </a:p>
        </p:txBody>
      </p:sp>
      <p:sp>
        <p:nvSpPr>
          <p:cNvPr id="7" name="عنصر نائب لرقم الشريحة 6"/>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2768834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OM"/>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6" name="عنصر نائب للتذييل 5"/>
          <p:cNvSpPr>
            <a:spLocks noGrp="1"/>
          </p:cNvSpPr>
          <p:nvPr>
            <p:ph type="ftr" sz="quarter" idx="11"/>
          </p:nvPr>
        </p:nvSpPr>
        <p:spPr/>
        <p:txBody>
          <a:bodyPr/>
          <a:lstStyle/>
          <a:p>
            <a:endParaRPr lang="ar-OM"/>
          </a:p>
        </p:txBody>
      </p:sp>
      <p:sp>
        <p:nvSpPr>
          <p:cNvPr id="7" name="عنصر نائب لرقم الشريحة 6"/>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3027249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OM"/>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5" name="عنصر نائب للتذييل 4"/>
          <p:cNvSpPr>
            <a:spLocks noGrp="1"/>
          </p:cNvSpPr>
          <p:nvPr>
            <p:ph type="ftr" sz="quarter" idx="11"/>
          </p:nvPr>
        </p:nvSpPr>
        <p:spPr/>
        <p:txBody>
          <a:bodyPr/>
          <a:lstStyle/>
          <a:p>
            <a:endParaRPr lang="ar-OM"/>
          </a:p>
        </p:txBody>
      </p:sp>
      <p:sp>
        <p:nvSpPr>
          <p:cNvPr id="6" name="عنصر نائب لرقم الشريحة 5"/>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23018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OM"/>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p:cNvSpPr>
            <a:spLocks noGrp="1"/>
          </p:cNvSpPr>
          <p:nvPr>
            <p:ph type="dt" sz="half" idx="10"/>
          </p:nvPr>
        </p:nvSpPr>
        <p:spPr/>
        <p:txBody>
          <a:bodyPr/>
          <a:lstStyle/>
          <a:p>
            <a:fld id="{F43B239E-B674-4945-B762-E8E312AB0011}" type="datetimeFigureOut">
              <a:rPr lang="ar-OM" smtClean="0"/>
              <a:pPr/>
              <a:t>01/01/1448</a:t>
            </a:fld>
            <a:endParaRPr lang="ar-OM"/>
          </a:p>
        </p:txBody>
      </p:sp>
      <p:sp>
        <p:nvSpPr>
          <p:cNvPr id="5" name="عنصر نائب للتذييل 4"/>
          <p:cNvSpPr>
            <a:spLocks noGrp="1"/>
          </p:cNvSpPr>
          <p:nvPr>
            <p:ph type="ftr" sz="quarter" idx="11"/>
          </p:nvPr>
        </p:nvSpPr>
        <p:spPr/>
        <p:txBody>
          <a:bodyPr/>
          <a:lstStyle/>
          <a:p>
            <a:endParaRPr lang="ar-OM"/>
          </a:p>
        </p:txBody>
      </p:sp>
      <p:sp>
        <p:nvSpPr>
          <p:cNvPr id="6" name="عنصر نائب لرقم الشريحة 5"/>
          <p:cNvSpPr>
            <a:spLocks noGrp="1"/>
          </p:cNvSpPr>
          <p:nvPr>
            <p:ph type="sldNum" sz="quarter" idx="12"/>
          </p:nvPr>
        </p:nvSpPr>
        <p:spPr/>
        <p:txBody>
          <a:bodyPr/>
          <a:lstStyle/>
          <a:p>
            <a:fld id="{A0390D6F-DCA8-4F0E-BDBB-977BF75A6534}" type="slidenum">
              <a:rPr lang="ar-OM" smtClean="0"/>
              <a:pPr/>
              <a:t>‹#›</a:t>
            </a:fld>
            <a:endParaRPr lang="ar-OM"/>
          </a:p>
        </p:txBody>
      </p:sp>
    </p:spTree>
    <p:extLst>
      <p:ext uri="{BB962C8B-B14F-4D97-AF65-F5344CB8AC3E}">
        <p14:creationId xmlns:p14="http://schemas.microsoft.com/office/powerpoint/2010/main" val="2274546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OM"/>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43B239E-B674-4945-B762-E8E312AB0011}" type="datetimeFigureOut">
              <a:rPr lang="ar-OM" smtClean="0"/>
              <a:pPr/>
              <a:t>01/01/1448</a:t>
            </a:fld>
            <a:endParaRPr lang="ar-OM"/>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0390D6F-DCA8-4F0E-BDBB-977BF75A6534}" type="slidenum">
              <a:rPr lang="ar-OM" smtClean="0"/>
              <a:pPr/>
              <a:t>‹#›</a:t>
            </a:fld>
            <a:endParaRPr lang="ar-OM"/>
          </a:p>
        </p:txBody>
      </p:sp>
    </p:spTree>
    <p:extLst>
      <p:ext uri="{BB962C8B-B14F-4D97-AF65-F5344CB8AC3E}">
        <p14:creationId xmlns:p14="http://schemas.microsoft.com/office/powerpoint/2010/main" val="3788229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 /><Relationship Id="rId13" Type="http://schemas.openxmlformats.org/officeDocument/2006/relationships/image" Target="../media/image5.gif" /><Relationship Id="rId18" Type="http://schemas.openxmlformats.org/officeDocument/2006/relationships/image" Target="../media/image10.jpeg" /><Relationship Id="rId3" Type="http://schemas.openxmlformats.org/officeDocument/2006/relationships/diagramData" Target="../diagrams/data1.xml" /><Relationship Id="rId7" Type="http://schemas.microsoft.com/office/2007/relationships/diagramDrawing" Target="../diagrams/drawing1.xml" /><Relationship Id="rId12" Type="http://schemas.microsoft.com/office/2007/relationships/diagramDrawing" Target="../diagrams/drawing2.xml" /><Relationship Id="rId17" Type="http://schemas.openxmlformats.org/officeDocument/2006/relationships/image" Target="../media/image9.jpeg" /><Relationship Id="rId2" Type="http://schemas.openxmlformats.org/officeDocument/2006/relationships/image" Target="../media/image2.png" /><Relationship Id="rId16" Type="http://schemas.openxmlformats.org/officeDocument/2006/relationships/image" Target="../media/image8.png" /><Relationship Id="rId1" Type="http://schemas.openxmlformats.org/officeDocument/2006/relationships/slideLayout" Target="../slideLayouts/slideLayout1.xml" /><Relationship Id="rId6" Type="http://schemas.openxmlformats.org/officeDocument/2006/relationships/diagramColors" Target="../diagrams/colors1.xml" /><Relationship Id="rId11" Type="http://schemas.openxmlformats.org/officeDocument/2006/relationships/diagramColors" Target="../diagrams/colors2.xml" /><Relationship Id="rId5" Type="http://schemas.openxmlformats.org/officeDocument/2006/relationships/diagramQuickStyle" Target="../diagrams/quickStyle1.xml" /><Relationship Id="rId15" Type="http://schemas.openxmlformats.org/officeDocument/2006/relationships/image" Target="../media/image7.png" /><Relationship Id="rId10" Type="http://schemas.openxmlformats.org/officeDocument/2006/relationships/diagramQuickStyle" Target="../diagrams/quickStyle2.xml" /><Relationship Id="rId4" Type="http://schemas.openxmlformats.org/officeDocument/2006/relationships/diagramLayout" Target="../diagrams/layout1.xml" /><Relationship Id="rId9" Type="http://schemas.openxmlformats.org/officeDocument/2006/relationships/diagramLayout" Target="../diagrams/layout2.xml" /><Relationship Id="rId14" Type="http://schemas.openxmlformats.org/officeDocument/2006/relationships/image" Target="../media/image6.jpeg" /></Relationships>
</file>

<file path=ppt/slides/_rels/slide7.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8.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2.png" /><Relationship Id="rId1" Type="http://schemas.openxmlformats.org/officeDocument/2006/relationships/slideLayout" Target="../slideLayouts/slideLayout2.xml" /><Relationship Id="rId5" Type="http://schemas.openxmlformats.org/officeDocument/2006/relationships/image" Target="../media/image5.gif" /><Relationship Id="rId4" Type="http://schemas.openxmlformats.org/officeDocument/2006/relationships/image" Target="../media/image10.jpeg" /></Relationships>
</file>

<file path=ppt/slides/_rels/slide9.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8" Type="http://schemas.openxmlformats.org/officeDocument/2006/relationships/image" Target="../media/image12.jpeg" /><Relationship Id="rId13" Type="http://schemas.openxmlformats.org/officeDocument/2006/relationships/image" Target="../media/image22.jpeg" /><Relationship Id="rId3" Type="http://schemas.openxmlformats.org/officeDocument/2006/relationships/diagramData" Target="../diagrams/data3.xml" /><Relationship Id="rId7" Type="http://schemas.microsoft.com/office/2007/relationships/diagramDrawing" Target="../diagrams/drawing3.xml" /><Relationship Id="rId12" Type="http://schemas.openxmlformats.org/officeDocument/2006/relationships/image" Target="../media/image21.png" /><Relationship Id="rId2" Type="http://schemas.openxmlformats.org/officeDocument/2006/relationships/image" Target="../media/image2.png" /><Relationship Id="rId1" Type="http://schemas.openxmlformats.org/officeDocument/2006/relationships/slideLayout" Target="../slideLayouts/slideLayout2.xml" /><Relationship Id="rId6" Type="http://schemas.openxmlformats.org/officeDocument/2006/relationships/diagramColors" Target="../diagrams/colors3.xml" /><Relationship Id="rId11" Type="http://schemas.openxmlformats.org/officeDocument/2006/relationships/image" Target="../media/image20.jpeg" /><Relationship Id="rId5" Type="http://schemas.openxmlformats.org/officeDocument/2006/relationships/diagramQuickStyle" Target="../diagrams/quickStyle3.xml" /><Relationship Id="rId10" Type="http://schemas.openxmlformats.org/officeDocument/2006/relationships/image" Target="../media/image19.jpeg" /><Relationship Id="rId4" Type="http://schemas.openxmlformats.org/officeDocument/2006/relationships/diagramLayout" Target="../diagrams/layout3.xml" /><Relationship Id="rId9" Type="http://schemas.openxmlformats.org/officeDocument/2006/relationships/image" Target="../media/image10.jpeg" /></Relationships>
</file>

<file path=ppt/slides/_rels/slide15.xml.rels><?xml version="1.0" encoding="UTF-8" standalone="yes"?>
<Relationships xmlns="http://schemas.openxmlformats.org/package/2006/relationships"><Relationship Id="rId2" Type="http://schemas.openxmlformats.org/officeDocument/2006/relationships/image" Target="../media/image23.JP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25.png" /><Relationship Id="rId7" Type="http://schemas.openxmlformats.org/officeDocument/2006/relationships/image" Target="../media/image29.jpeg" /><Relationship Id="rId2" Type="http://schemas.openxmlformats.org/officeDocument/2006/relationships/image" Target="../media/image24.png" /><Relationship Id="rId1" Type="http://schemas.openxmlformats.org/officeDocument/2006/relationships/slideLayout" Target="../slideLayouts/slideLayout2.xml" /><Relationship Id="rId6" Type="http://schemas.openxmlformats.org/officeDocument/2006/relationships/image" Target="../media/image28.gif" /><Relationship Id="rId5" Type="http://schemas.openxmlformats.org/officeDocument/2006/relationships/image" Target="../media/image27.png" /><Relationship Id="rId4" Type="http://schemas.openxmlformats.org/officeDocument/2006/relationships/image" Target="../media/image26.png" /></Relationships>
</file>

<file path=ppt/slides/_rels/slide17.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 /><Relationship Id="rId7" Type="http://schemas.openxmlformats.org/officeDocument/2006/relationships/image" Target="../media/image31.jpeg"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19.xml.rels><?xml version="1.0" encoding="UTF-8" standalone="yes"?>
<Relationships xmlns="http://schemas.openxmlformats.org/package/2006/relationships"><Relationship Id="rId3" Type="http://schemas.openxmlformats.org/officeDocument/2006/relationships/image" Target="../media/image33.jpeg" /><Relationship Id="rId2" Type="http://schemas.openxmlformats.org/officeDocument/2006/relationships/image" Target="../media/image32.jpeg" /><Relationship Id="rId1" Type="http://schemas.openxmlformats.org/officeDocument/2006/relationships/slideLayout" Target="../slideLayouts/slideLayout2.xml" /><Relationship Id="rId4" Type="http://schemas.openxmlformats.org/officeDocument/2006/relationships/image" Target="../media/image34.jpeg" /></Relationships>
</file>

<file path=ppt/slides/_rels/slide20.xml.rels><?xml version="1.0" encoding="UTF-8" standalone="yes"?>
<Relationships xmlns="http://schemas.openxmlformats.org/package/2006/relationships"><Relationship Id="rId8" Type="http://schemas.openxmlformats.org/officeDocument/2006/relationships/image" Target="../media/image40.png" /><Relationship Id="rId13" Type="http://schemas.openxmlformats.org/officeDocument/2006/relationships/image" Target="../media/image45.png" /><Relationship Id="rId18" Type="http://schemas.openxmlformats.org/officeDocument/2006/relationships/diagramColors" Target="../diagrams/colors5.xml" /><Relationship Id="rId3" Type="http://schemas.openxmlformats.org/officeDocument/2006/relationships/image" Target="../media/image35.jpeg" /><Relationship Id="rId7" Type="http://schemas.openxmlformats.org/officeDocument/2006/relationships/image" Target="../media/image39.png" /><Relationship Id="rId12" Type="http://schemas.openxmlformats.org/officeDocument/2006/relationships/image" Target="../media/image44.jpeg" /><Relationship Id="rId17" Type="http://schemas.openxmlformats.org/officeDocument/2006/relationships/diagramQuickStyle" Target="../diagrams/quickStyle5.xml" /><Relationship Id="rId2" Type="http://schemas.openxmlformats.org/officeDocument/2006/relationships/image" Target="../media/image16.png" /><Relationship Id="rId16" Type="http://schemas.openxmlformats.org/officeDocument/2006/relationships/diagramLayout" Target="../diagrams/layout5.xml" /><Relationship Id="rId1" Type="http://schemas.openxmlformats.org/officeDocument/2006/relationships/slideLayout" Target="../slideLayouts/slideLayout2.xml" /><Relationship Id="rId6" Type="http://schemas.openxmlformats.org/officeDocument/2006/relationships/image" Target="../media/image38.png" /><Relationship Id="rId11" Type="http://schemas.openxmlformats.org/officeDocument/2006/relationships/image" Target="../media/image43.png" /><Relationship Id="rId5" Type="http://schemas.openxmlformats.org/officeDocument/2006/relationships/image" Target="../media/image37.jpeg" /><Relationship Id="rId15" Type="http://schemas.openxmlformats.org/officeDocument/2006/relationships/diagramData" Target="../diagrams/data5.xml" /><Relationship Id="rId10" Type="http://schemas.openxmlformats.org/officeDocument/2006/relationships/image" Target="../media/image42.png" /><Relationship Id="rId19" Type="http://schemas.microsoft.com/office/2007/relationships/diagramDrawing" Target="../diagrams/drawing5.xml" /><Relationship Id="rId4" Type="http://schemas.openxmlformats.org/officeDocument/2006/relationships/image" Target="../media/image36.png" /><Relationship Id="rId9" Type="http://schemas.openxmlformats.org/officeDocument/2006/relationships/image" Target="../media/image41.jpeg" /><Relationship Id="rId14" Type="http://schemas.openxmlformats.org/officeDocument/2006/relationships/image" Target="../media/image46.jpeg" /></Relationships>
</file>

<file path=ppt/slides/_rels/slide21.xml.rels><?xml version="1.0" encoding="UTF-8" standalone="yes"?>
<Relationships xmlns="http://schemas.openxmlformats.org/package/2006/relationships"><Relationship Id="rId8" Type="http://schemas.microsoft.com/office/2007/relationships/diagramDrawing" Target="../diagrams/drawing6.xml" /><Relationship Id="rId3" Type="http://schemas.openxmlformats.org/officeDocument/2006/relationships/image" Target="../media/image2.png" /><Relationship Id="rId7" Type="http://schemas.openxmlformats.org/officeDocument/2006/relationships/diagramColors" Target="../diagrams/colors6.xml" /><Relationship Id="rId2" Type="http://schemas.openxmlformats.org/officeDocument/2006/relationships/image" Target="../media/image10.jpeg" /><Relationship Id="rId1" Type="http://schemas.openxmlformats.org/officeDocument/2006/relationships/slideLayout" Target="../slideLayouts/slideLayout2.xml" /><Relationship Id="rId6" Type="http://schemas.openxmlformats.org/officeDocument/2006/relationships/diagramQuickStyle" Target="../diagrams/quickStyle6.xml" /><Relationship Id="rId5" Type="http://schemas.openxmlformats.org/officeDocument/2006/relationships/diagramLayout" Target="../diagrams/layout6.xml" /><Relationship Id="rId4" Type="http://schemas.openxmlformats.org/officeDocument/2006/relationships/diagramData" Target="../diagrams/data6.xml" /><Relationship Id="rId9" Type="http://schemas.openxmlformats.org/officeDocument/2006/relationships/image" Target="../media/image47.jpeg" /></Relationships>
</file>

<file path=ppt/slides/_rels/slide22.xml.rels><?xml version="1.0" encoding="UTF-8" standalone="yes"?>
<Relationships xmlns="http://schemas.openxmlformats.org/package/2006/relationships"><Relationship Id="rId2" Type="http://schemas.openxmlformats.org/officeDocument/2006/relationships/image" Target="../media/image48.jp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47.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8" Type="http://schemas.openxmlformats.org/officeDocument/2006/relationships/image" Target="../media/image50.jpeg" /><Relationship Id="rId3" Type="http://schemas.openxmlformats.org/officeDocument/2006/relationships/diagramLayout" Target="../diagrams/layout7.xml" /><Relationship Id="rId7" Type="http://schemas.openxmlformats.org/officeDocument/2006/relationships/image" Target="../media/image49.jpeg" /><Relationship Id="rId2" Type="http://schemas.openxmlformats.org/officeDocument/2006/relationships/diagramData" Target="../diagrams/data7.xml" /><Relationship Id="rId1" Type="http://schemas.openxmlformats.org/officeDocument/2006/relationships/slideLayout" Target="../slideLayouts/slideLayout2.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 Id="rId9" Type="http://schemas.openxmlformats.org/officeDocument/2006/relationships/image" Target="../media/image51.jpg" /></Relationships>
</file>

<file path=ppt/slides/_rels/slide25.xml.rels><?xml version="1.0" encoding="UTF-8" standalone="yes"?>
<Relationships xmlns="http://schemas.openxmlformats.org/package/2006/relationships"><Relationship Id="rId2" Type="http://schemas.openxmlformats.org/officeDocument/2006/relationships/image" Target="../media/image52.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8" Type="http://schemas.openxmlformats.org/officeDocument/2006/relationships/image" Target="../media/image10.jpeg" /><Relationship Id="rId3" Type="http://schemas.openxmlformats.org/officeDocument/2006/relationships/diagramLayout" Target="../diagrams/layout8.xml" /><Relationship Id="rId7" Type="http://schemas.openxmlformats.org/officeDocument/2006/relationships/image" Target="../media/image53.jpeg" /><Relationship Id="rId2" Type="http://schemas.openxmlformats.org/officeDocument/2006/relationships/diagramData" Target="../diagrams/data8.xml" /><Relationship Id="rId1" Type="http://schemas.openxmlformats.org/officeDocument/2006/relationships/slideLayout" Target="../slideLayouts/slideLayout2.xml" /><Relationship Id="rId6" Type="http://schemas.microsoft.com/office/2007/relationships/diagramDrawing" Target="../diagrams/drawing8.xml" /><Relationship Id="rId5" Type="http://schemas.openxmlformats.org/officeDocument/2006/relationships/diagramColors" Target="../diagrams/colors8.xml" /><Relationship Id="rId10" Type="http://schemas.openxmlformats.org/officeDocument/2006/relationships/image" Target="../media/image55.jpeg" /><Relationship Id="rId4" Type="http://schemas.openxmlformats.org/officeDocument/2006/relationships/diagramQuickStyle" Target="../diagrams/quickStyle8.xml" /><Relationship Id="rId9" Type="http://schemas.openxmlformats.org/officeDocument/2006/relationships/image" Target="../media/image54.jpeg" /></Relationships>
</file>

<file path=ppt/slides/_rels/slide27.xml.rels><?xml version="1.0" encoding="UTF-8" standalone="yes"?>
<Relationships xmlns="http://schemas.openxmlformats.org/package/2006/relationships"><Relationship Id="rId3" Type="http://schemas.openxmlformats.org/officeDocument/2006/relationships/image" Target="../media/image52.jpeg" /><Relationship Id="rId2" Type="http://schemas.openxmlformats.org/officeDocument/2006/relationships/image" Target="../media/image56.jp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8" Type="http://schemas.openxmlformats.org/officeDocument/2006/relationships/image" Target="../media/image12.jpeg" /><Relationship Id="rId3" Type="http://schemas.openxmlformats.org/officeDocument/2006/relationships/image" Target="../media/image57.jpeg" /><Relationship Id="rId7" Type="http://schemas.openxmlformats.org/officeDocument/2006/relationships/image" Target="../media/image61.jpeg" /><Relationship Id="rId2" Type="http://schemas.openxmlformats.org/officeDocument/2006/relationships/image" Target="../media/image2.png" /><Relationship Id="rId1" Type="http://schemas.openxmlformats.org/officeDocument/2006/relationships/slideLayout" Target="../slideLayouts/slideLayout2.xml" /><Relationship Id="rId6" Type="http://schemas.openxmlformats.org/officeDocument/2006/relationships/image" Target="../media/image60.jpeg" /><Relationship Id="rId5" Type="http://schemas.openxmlformats.org/officeDocument/2006/relationships/image" Target="../media/image59.jpeg" /><Relationship Id="rId4" Type="http://schemas.openxmlformats.org/officeDocument/2006/relationships/image" Target="../media/image58.jpeg" /><Relationship Id="rId9" Type="http://schemas.openxmlformats.org/officeDocument/2006/relationships/image" Target="../media/image10.jpeg" /></Relationships>
</file>

<file path=ppt/slides/_rels/slide29.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2.png" /><Relationship Id="rId1" Type="http://schemas.openxmlformats.org/officeDocument/2006/relationships/slideLayout" Target="../slideLayouts/slideLayout2.xml" /><Relationship Id="rId5" Type="http://schemas.openxmlformats.org/officeDocument/2006/relationships/image" Target="../media/image62.jpeg" /><Relationship Id="rId4" Type="http://schemas.openxmlformats.org/officeDocument/2006/relationships/image" Target="../media/image12.jpeg" /></Relationships>
</file>

<file path=ppt/slides/_rels/slide30.xml.rels><?xml version="1.0" encoding="UTF-8" standalone="yes"?>
<Relationships xmlns="http://schemas.openxmlformats.org/package/2006/relationships"><Relationship Id="rId3" Type="http://schemas.openxmlformats.org/officeDocument/2006/relationships/image" Target="../media/image63.jpeg" /><Relationship Id="rId2" Type="http://schemas.openxmlformats.org/officeDocument/2006/relationships/image" Target="../media/image2.png" /><Relationship Id="rId1" Type="http://schemas.openxmlformats.org/officeDocument/2006/relationships/slideLayout" Target="../slideLayouts/slideLayout2.xml" /><Relationship Id="rId5" Type="http://schemas.openxmlformats.org/officeDocument/2006/relationships/image" Target="../media/image10.jpeg" /><Relationship Id="rId4" Type="http://schemas.openxmlformats.org/officeDocument/2006/relationships/image" Target="../media/image12.jpeg" /></Relationships>
</file>

<file path=ppt/slides/_rels/slide31.xml.rels><?xml version="1.0" encoding="UTF-8" standalone="yes"?>
<Relationships xmlns="http://schemas.openxmlformats.org/package/2006/relationships"><Relationship Id="rId3" Type="http://schemas.openxmlformats.org/officeDocument/2006/relationships/image" Target="../media/image65.jpeg" /><Relationship Id="rId2" Type="http://schemas.openxmlformats.org/officeDocument/2006/relationships/image" Target="../media/image64.jp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32.xml.rels><?xml version="1.0" encoding="UTF-8" standalone="yes"?>
<Relationships xmlns="http://schemas.openxmlformats.org/package/2006/relationships"><Relationship Id="rId3" Type="http://schemas.openxmlformats.org/officeDocument/2006/relationships/image" Target="../media/image67.jpeg" /><Relationship Id="rId2" Type="http://schemas.openxmlformats.org/officeDocument/2006/relationships/image" Target="../media/image66.jp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33.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5.gif"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image" Target="../media/image69.jpg" /><Relationship Id="rId2" Type="http://schemas.openxmlformats.org/officeDocument/2006/relationships/image" Target="../media/image68.jpeg" /><Relationship Id="rId1" Type="http://schemas.openxmlformats.org/officeDocument/2006/relationships/slideLayout" Target="../slideLayouts/slideLayout2.xml" /><Relationship Id="rId5" Type="http://schemas.openxmlformats.org/officeDocument/2006/relationships/image" Target="../media/image10.jpeg" /><Relationship Id="rId4" Type="http://schemas.openxmlformats.org/officeDocument/2006/relationships/image" Target="../media/image70.jpg" /></Relationships>
</file>

<file path=ppt/slides/_rels/slide35.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71.jpe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3" Type="http://schemas.openxmlformats.org/officeDocument/2006/relationships/image" Target="../media/image72.jpeg" /><Relationship Id="rId2" Type="http://schemas.openxmlformats.org/officeDocument/2006/relationships/image" Target="../media/image10.jpeg" /><Relationship Id="rId1" Type="http://schemas.openxmlformats.org/officeDocument/2006/relationships/slideLayout" Target="../slideLayouts/slideLayout2.xml" /><Relationship Id="rId4" Type="http://schemas.openxmlformats.org/officeDocument/2006/relationships/image" Target="../media/image73.jpeg" /></Relationships>
</file>

<file path=ppt/slides/_rels/slide37.xml.rels><?xml version="1.0" encoding="UTF-8" standalone="yes"?>
<Relationships xmlns="http://schemas.openxmlformats.org/package/2006/relationships"><Relationship Id="rId2" Type="http://schemas.openxmlformats.org/officeDocument/2006/relationships/image" Target="../media/image74.jpe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75.jpe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76.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3" Type="http://schemas.openxmlformats.org/officeDocument/2006/relationships/image" Target="../media/image77.jpe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41.xml.rels><?xml version="1.0" encoding="UTF-8" standalone="yes"?>
<Relationships xmlns="http://schemas.openxmlformats.org/package/2006/relationships"><Relationship Id="rId8" Type="http://schemas.openxmlformats.org/officeDocument/2006/relationships/image" Target="../media/image78.gif" /><Relationship Id="rId3" Type="http://schemas.openxmlformats.org/officeDocument/2006/relationships/diagramData" Target="../diagrams/data9.xml" /><Relationship Id="rId7" Type="http://schemas.microsoft.com/office/2007/relationships/diagramDrawing" Target="../diagrams/drawing9.xml" /><Relationship Id="rId2" Type="http://schemas.openxmlformats.org/officeDocument/2006/relationships/image" Target="../media/image2.png" /><Relationship Id="rId1" Type="http://schemas.openxmlformats.org/officeDocument/2006/relationships/slideLayout" Target="../slideLayouts/slideLayout2.xml" /><Relationship Id="rId6" Type="http://schemas.openxmlformats.org/officeDocument/2006/relationships/diagramColors" Target="../diagrams/colors9.xml" /><Relationship Id="rId5" Type="http://schemas.openxmlformats.org/officeDocument/2006/relationships/diagramQuickStyle" Target="../diagrams/quickStyle9.xml" /><Relationship Id="rId10" Type="http://schemas.openxmlformats.org/officeDocument/2006/relationships/image" Target="../media/image10.jpeg" /><Relationship Id="rId4" Type="http://schemas.openxmlformats.org/officeDocument/2006/relationships/diagramLayout" Target="../diagrams/layout9.xml" /><Relationship Id="rId9" Type="http://schemas.openxmlformats.org/officeDocument/2006/relationships/image" Target="../media/image79.jpeg" /></Relationships>
</file>

<file path=ppt/slides/_rels/slide42.xml.rels><?xml version="1.0" encoding="UTF-8" standalone="yes"?>
<Relationships xmlns="http://schemas.openxmlformats.org/package/2006/relationships"><Relationship Id="rId3" Type="http://schemas.openxmlformats.org/officeDocument/2006/relationships/image" Target="../media/image80.jpe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43.xml.rels><?xml version="1.0" encoding="UTF-8" standalone="yes"?>
<Relationships xmlns="http://schemas.openxmlformats.org/package/2006/relationships"><Relationship Id="rId8" Type="http://schemas.openxmlformats.org/officeDocument/2006/relationships/image" Target="../media/image81.jpeg" /><Relationship Id="rId3" Type="http://schemas.openxmlformats.org/officeDocument/2006/relationships/diagramData" Target="../diagrams/data10.xml" /><Relationship Id="rId7" Type="http://schemas.microsoft.com/office/2007/relationships/diagramDrawing" Target="../diagrams/drawing10.xml" /><Relationship Id="rId12" Type="http://schemas.openxmlformats.org/officeDocument/2006/relationships/image" Target="../media/image85.gif" /><Relationship Id="rId2" Type="http://schemas.openxmlformats.org/officeDocument/2006/relationships/slideLayout" Target="../slideLayouts/slideLayout2.xml" /><Relationship Id="rId1" Type="http://schemas.openxmlformats.org/officeDocument/2006/relationships/themeOverride" Target="../theme/themeOverride1.xml" /><Relationship Id="rId6" Type="http://schemas.openxmlformats.org/officeDocument/2006/relationships/diagramColors" Target="../diagrams/colors10.xml" /><Relationship Id="rId11" Type="http://schemas.openxmlformats.org/officeDocument/2006/relationships/image" Target="../media/image84.jpeg" /><Relationship Id="rId5" Type="http://schemas.openxmlformats.org/officeDocument/2006/relationships/diagramQuickStyle" Target="../diagrams/quickStyle10.xml" /><Relationship Id="rId10" Type="http://schemas.openxmlformats.org/officeDocument/2006/relationships/image" Target="../media/image83.jpeg" /><Relationship Id="rId4" Type="http://schemas.openxmlformats.org/officeDocument/2006/relationships/diagramLayout" Target="../diagrams/layout10.xml" /><Relationship Id="rId9" Type="http://schemas.openxmlformats.org/officeDocument/2006/relationships/image" Target="../media/image82.jpeg" /></Relationships>
</file>

<file path=ppt/slides/_rels/slide44.xml.rels><?xml version="1.0" encoding="UTF-8" standalone="yes"?>
<Relationships xmlns="http://schemas.openxmlformats.org/package/2006/relationships"><Relationship Id="rId3" Type="http://schemas.openxmlformats.org/officeDocument/2006/relationships/image" Target="../media/image86.pn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45.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1.xml" /><Relationship Id="rId2" Type="http://schemas.openxmlformats.org/officeDocument/2006/relationships/diagramData" Target="../diagrams/data11.xml" /><Relationship Id="rId1" Type="http://schemas.openxmlformats.org/officeDocument/2006/relationships/slideLayout" Target="../slideLayouts/slideLayout2.xml" /><Relationship Id="rId6" Type="http://schemas.microsoft.com/office/2007/relationships/diagramDrawing" Target="../diagrams/drawing11.xml" /><Relationship Id="rId5" Type="http://schemas.openxmlformats.org/officeDocument/2006/relationships/diagramColors" Target="../diagrams/colors11.xml" /><Relationship Id="rId4" Type="http://schemas.openxmlformats.org/officeDocument/2006/relationships/diagramQuickStyle" Target="../diagrams/quickStyle11.xml" /></Relationships>
</file>

<file path=ppt/slides/_rels/slide47.xml.rels><?xml version="1.0" encoding="UTF-8" standalone="yes"?>
<Relationships xmlns="http://schemas.openxmlformats.org/package/2006/relationships"><Relationship Id="rId8" Type="http://schemas.openxmlformats.org/officeDocument/2006/relationships/image" Target="../media/image91.jpeg" /><Relationship Id="rId3" Type="http://schemas.openxmlformats.org/officeDocument/2006/relationships/image" Target="../media/image87.jpeg" /><Relationship Id="rId7" Type="http://schemas.openxmlformats.org/officeDocument/2006/relationships/image" Target="../media/image90.jpeg" /><Relationship Id="rId2" Type="http://schemas.openxmlformats.org/officeDocument/2006/relationships/notesSlide" Target="../notesSlides/notesSlide1.xml" /><Relationship Id="rId1" Type="http://schemas.openxmlformats.org/officeDocument/2006/relationships/slideLayout" Target="../slideLayouts/slideLayout2.xml" /><Relationship Id="rId6" Type="http://schemas.openxmlformats.org/officeDocument/2006/relationships/image" Target="../media/image89.jpeg" /><Relationship Id="rId11" Type="http://schemas.openxmlformats.org/officeDocument/2006/relationships/image" Target="../media/image94.jpeg" /><Relationship Id="rId5" Type="http://schemas.openxmlformats.org/officeDocument/2006/relationships/image" Target="../media/image88.jpeg" /><Relationship Id="rId10" Type="http://schemas.openxmlformats.org/officeDocument/2006/relationships/image" Target="../media/image93.jpeg" /><Relationship Id="rId4" Type="http://schemas.openxmlformats.org/officeDocument/2006/relationships/image" Target="../media/image5.gif" /><Relationship Id="rId9" Type="http://schemas.openxmlformats.org/officeDocument/2006/relationships/image" Target="../media/image92.jpeg" /></Relationships>
</file>

<file path=ppt/slides/_rels/slide48.xml.rels><?xml version="1.0" encoding="UTF-8" standalone="yes"?>
<Relationships xmlns="http://schemas.openxmlformats.org/package/2006/relationships"><Relationship Id="rId2" Type="http://schemas.openxmlformats.org/officeDocument/2006/relationships/image" Target="../media/image95.jpe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2.xml" /><Relationship Id="rId2" Type="http://schemas.openxmlformats.org/officeDocument/2006/relationships/diagramData" Target="../diagrams/data12.xml" /><Relationship Id="rId1" Type="http://schemas.openxmlformats.org/officeDocument/2006/relationships/slideLayout" Target="../slideLayouts/slideLayout1.xml" /><Relationship Id="rId6" Type="http://schemas.microsoft.com/office/2007/relationships/diagramDrawing" Target="../diagrams/drawing12.xml" /><Relationship Id="rId5" Type="http://schemas.openxmlformats.org/officeDocument/2006/relationships/diagramColors" Target="../diagrams/colors12.xml" /><Relationship Id="rId4" Type="http://schemas.openxmlformats.org/officeDocument/2006/relationships/diagramQuickStyle" Target="../diagrams/quickStyle12.xml" /></Relationships>
</file>

<file path=ppt/slides/_rels/slide50.xml.rels><?xml version="1.0" encoding="UTF-8" standalone="yes"?>
<Relationships xmlns="http://schemas.openxmlformats.org/package/2006/relationships"><Relationship Id="rId3" Type="http://schemas.openxmlformats.org/officeDocument/2006/relationships/image" Target="../media/image96.jpeg" /><Relationship Id="rId2" Type="http://schemas.openxmlformats.org/officeDocument/2006/relationships/image" Target="../media/image2.png" /><Relationship Id="rId1" Type="http://schemas.openxmlformats.org/officeDocument/2006/relationships/slideLayout" Target="../slideLayouts/slideLayout2.xml" /><Relationship Id="rId4" Type="http://schemas.openxmlformats.org/officeDocument/2006/relationships/image" Target="../media/image97.jpeg" /></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3.xml" /><Relationship Id="rId2" Type="http://schemas.openxmlformats.org/officeDocument/2006/relationships/diagramData" Target="../diagrams/data13.xml" /><Relationship Id="rId1" Type="http://schemas.openxmlformats.org/officeDocument/2006/relationships/slideLayout" Target="../slideLayouts/slideLayout2.xml" /><Relationship Id="rId6" Type="http://schemas.microsoft.com/office/2007/relationships/diagramDrawing" Target="../diagrams/drawing13.xml" /><Relationship Id="rId5" Type="http://schemas.openxmlformats.org/officeDocument/2006/relationships/diagramColors" Target="../diagrams/colors13.xml" /><Relationship Id="rId4" Type="http://schemas.openxmlformats.org/officeDocument/2006/relationships/diagramQuickStyle" Target="../diagrams/quickStyle13.xml" /></Relationships>
</file>

<file path=ppt/slides/_rels/slide52.xml.rels><?xml version="1.0" encoding="UTF-8" standalone="yes"?>
<Relationships xmlns="http://schemas.openxmlformats.org/package/2006/relationships"><Relationship Id="rId3" Type="http://schemas.openxmlformats.org/officeDocument/2006/relationships/image" Target="../media/image99.jpeg" /><Relationship Id="rId2" Type="http://schemas.openxmlformats.org/officeDocument/2006/relationships/image" Target="../media/image98.jpeg" /><Relationship Id="rId1" Type="http://schemas.openxmlformats.org/officeDocument/2006/relationships/slideLayout" Target="../slideLayouts/slideLayout2.xml" /><Relationship Id="rId5" Type="http://schemas.openxmlformats.org/officeDocument/2006/relationships/image" Target="../media/image101.jpeg" /><Relationship Id="rId4" Type="http://schemas.openxmlformats.org/officeDocument/2006/relationships/image" Target="../media/image100.jpeg" /></Relationships>
</file>

<file path=ppt/slides/_rels/slide53.xml.rels><?xml version="1.0" encoding="UTF-8" standalone="yes"?>
<Relationships xmlns="http://schemas.openxmlformats.org/package/2006/relationships"><Relationship Id="rId3" Type="http://schemas.openxmlformats.org/officeDocument/2006/relationships/image" Target="../media/image103.jpeg" /><Relationship Id="rId7" Type="http://schemas.openxmlformats.org/officeDocument/2006/relationships/image" Target="../media/image107.PNG" /><Relationship Id="rId2" Type="http://schemas.openxmlformats.org/officeDocument/2006/relationships/image" Target="../media/image102.PNG" /><Relationship Id="rId1" Type="http://schemas.openxmlformats.org/officeDocument/2006/relationships/slideLayout" Target="../slideLayouts/slideLayout2.xml" /><Relationship Id="rId6" Type="http://schemas.openxmlformats.org/officeDocument/2006/relationships/image" Target="../media/image106.JPG" /><Relationship Id="rId5" Type="http://schemas.openxmlformats.org/officeDocument/2006/relationships/image" Target="../media/image105.JPG" /><Relationship Id="rId4" Type="http://schemas.openxmlformats.org/officeDocument/2006/relationships/image" Target="../media/image104.JPG" /></Relationships>
</file>

<file path=ppt/slides/_rels/slide54.xml.rels><?xml version="1.0" encoding="UTF-8" standalone="yes"?>
<Relationships xmlns="http://schemas.openxmlformats.org/package/2006/relationships"><Relationship Id="rId2" Type="http://schemas.openxmlformats.org/officeDocument/2006/relationships/image" Target="../media/image108.jpg" /><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3" Type="http://schemas.openxmlformats.org/officeDocument/2006/relationships/image" Target="../media/image110.jpg" /><Relationship Id="rId2" Type="http://schemas.openxmlformats.org/officeDocument/2006/relationships/image" Target="../media/image109.jpg" /><Relationship Id="rId1" Type="http://schemas.openxmlformats.org/officeDocument/2006/relationships/slideLayout" Target="../slideLayouts/slideLayout2.xml" /><Relationship Id="rId4" Type="http://schemas.openxmlformats.org/officeDocument/2006/relationships/image" Target="../media/image111.jpg" /></Relationships>
</file>

<file path=ppt/slides/_rels/slide56.xml.rels><?xml version="1.0" encoding="UTF-8" standalone="yes"?>
<Relationships xmlns="http://schemas.openxmlformats.org/package/2006/relationships"><Relationship Id="rId3" Type="http://schemas.openxmlformats.org/officeDocument/2006/relationships/image" Target="../media/image112.jpg" /><Relationship Id="rId7" Type="http://schemas.microsoft.com/office/2007/relationships/hdphoto" Target="../media/hdphoto1.wdp"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image" Target="../media/image115.jpeg" /><Relationship Id="rId5" Type="http://schemas.openxmlformats.org/officeDocument/2006/relationships/image" Target="../media/image114.jpg" /><Relationship Id="rId4" Type="http://schemas.openxmlformats.org/officeDocument/2006/relationships/image" Target="../media/image113.jpg" /></Relationships>
</file>

<file path=ppt/slides/_rels/slide57.xml.rels><?xml version="1.0" encoding="UTF-8" standalone="yes"?>
<Relationships xmlns="http://schemas.openxmlformats.org/package/2006/relationships"><Relationship Id="rId3" Type="http://schemas.openxmlformats.org/officeDocument/2006/relationships/image" Target="../media/image116.jpg" /><Relationship Id="rId2" Type="http://schemas.openxmlformats.org/officeDocument/2006/relationships/image" Target="../media/image113.jpg" /><Relationship Id="rId1" Type="http://schemas.openxmlformats.org/officeDocument/2006/relationships/slideLayout" Target="../slideLayouts/slideLayout2.xml" /><Relationship Id="rId5" Type="http://schemas.openxmlformats.org/officeDocument/2006/relationships/image" Target="../media/image117.JPG" /><Relationship Id="rId4" Type="http://schemas.openxmlformats.org/officeDocument/2006/relationships/image" Target="../media/image114.jpg" /></Relationships>
</file>

<file path=ppt/slides/_rels/slide58.xml.rels><?xml version="1.0" encoding="UTF-8" standalone="yes"?>
<Relationships xmlns="http://schemas.openxmlformats.org/package/2006/relationships"><Relationship Id="rId2" Type="http://schemas.openxmlformats.org/officeDocument/2006/relationships/image" Target="../media/image118.jpg" /><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3" Type="http://schemas.openxmlformats.org/officeDocument/2006/relationships/image" Target="../media/image120.jpg" /><Relationship Id="rId7" Type="http://schemas.openxmlformats.org/officeDocument/2006/relationships/image" Target="../media/image124.jpeg" /><Relationship Id="rId2" Type="http://schemas.openxmlformats.org/officeDocument/2006/relationships/image" Target="../media/image119.png" /><Relationship Id="rId1" Type="http://schemas.openxmlformats.org/officeDocument/2006/relationships/slideLayout" Target="../slideLayouts/slideLayout2.xml" /><Relationship Id="rId6" Type="http://schemas.openxmlformats.org/officeDocument/2006/relationships/image" Target="../media/image123.PNG" /><Relationship Id="rId5" Type="http://schemas.openxmlformats.org/officeDocument/2006/relationships/image" Target="../media/image122.png" /><Relationship Id="rId4" Type="http://schemas.openxmlformats.org/officeDocument/2006/relationships/image" Target="../media/image121.jpg" /></Relationships>
</file>

<file path=ppt/slides/_rels/slide60.xml.rels><?xml version="1.0" encoding="UTF-8" standalone="yes"?>
<Relationships xmlns="http://schemas.openxmlformats.org/package/2006/relationships"><Relationship Id="rId2" Type="http://schemas.openxmlformats.org/officeDocument/2006/relationships/image" Target="../media/image125.jp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3" Type="http://schemas.openxmlformats.org/officeDocument/2006/relationships/image" Target="../media/image127.jpg" /><Relationship Id="rId2" Type="http://schemas.openxmlformats.org/officeDocument/2006/relationships/image" Target="../media/image126.jpg" /><Relationship Id="rId1" Type="http://schemas.openxmlformats.org/officeDocument/2006/relationships/slideLayout" Target="../slideLayouts/slideLayout2.xml" /><Relationship Id="rId4" Type="http://schemas.openxmlformats.org/officeDocument/2006/relationships/image" Target="../media/image121.jpg" /></Relationships>
</file>

<file path=ppt/slides/_rels/slide62.xml.rels><?xml version="1.0" encoding="UTF-8" standalone="yes"?>
<Relationships xmlns="http://schemas.openxmlformats.org/package/2006/relationships"><Relationship Id="rId3" Type="http://schemas.openxmlformats.org/officeDocument/2006/relationships/image" Target="../media/image128.jpg" /><Relationship Id="rId2" Type="http://schemas.openxmlformats.org/officeDocument/2006/relationships/image" Target="../media/image125.jpg" /><Relationship Id="rId1" Type="http://schemas.openxmlformats.org/officeDocument/2006/relationships/slideLayout" Target="../slideLayouts/slideLayout2.xml" /><Relationship Id="rId5" Type="http://schemas.openxmlformats.org/officeDocument/2006/relationships/image" Target="../media/image130.JPG" /><Relationship Id="rId4" Type="http://schemas.openxmlformats.org/officeDocument/2006/relationships/image" Target="../media/image129.jp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3" Type="http://schemas.openxmlformats.org/officeDocument/2006/relationships/image" Target="../media/image132.jpeg" /><Relationship Id="rId2" Type="http://schemas.openxmlformats.org/officeDocument/2006/relationships/image" Target="../media/image131.jpeg" /><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3" Type="http://schemas.openxmlformats.org/officeDocument/2006/relationships/image" Target="../media/image134.JPG" /><Relationship Id="rId2" Type="http://schemas.openxmlformats.org/officeDocument/2006/relationships/image" Target="../media/image133.JPG" /><Relationship Id="rId1" Type="http://schemas.openxmlformats.org/officeDocument/2006/relationships/slideLayout" Target="../slideLayouts/slideLayout2.xml" /><Relationship Id="rId6" Type="http://schemas.openxmlformats.org/officeDocument/2006/relationships/image" Target="../media/image137.PNG" /><Relationship Id="rId5" Type="http://schemas.openxmlformats.org/officeDocument/2006/relationships/image" Target="../media/image136.JPG" /><Relationship Id="rId4" Type="http://schemas.openxmlformats.org/officeDocument/2006/relationships/image" Target="../media/image135.JPG" /></Relationships>
</file>

<file path=ppt/slides/_rels/slide67.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138.png" /><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3" Type="http://schemas.openxmlformats.org/officeDocument/2006/relationships/image" Target="../media/image140.jpeg" /><Relationship Id="rId2" Type="http://schemas.openxmlformats.org/officeDocument/2006/relationships/image" Target="../media/image139.jpeg" /><Relationship Id="rId1" Type="http://schemas.openxmlformats.org/officeDocument/2006/relationships/slideLayout" Target="../slideLayouts/slideLayout2.xml" /><Relationship Id="rId4" Type="http://schemas.openxmlformats.org/officeDocument/2006/relationships/image" Target="../media/image141.jpeg" /></Relationships>
</file>

<file path=ppt/slides/_rels/slide69.xml.rels><?xml version="1.0" encoding="UTF-8" standalone="yes"?>
<Relationships xmlns="http://schemas.openxmlformats.org/package/2006/relationships"><Relationship Id="rId3" Type="http://schemas.openxmlformats.org/officeDocument/2006/relationships/image" Target="../media/image142.jpe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8" Type="http://schemas.openxmlformats.org/officeDocument/2006/relationships/image" Target="../media/image144.jpeg" /><Relationship Id="rId3" Type="http://schemas.openxmlformats.org/officeDocument/2006/relationships/diagramLayout" Target="../diagrams/layout14.xml" /><Relationship Id="rId7" Type="http://schemas.openxmlformats.org/officeDocument/2006/relationships/image" Target="../media/image143.jpg" /><Relationship Id="rId2" Type="http://schemas.openxmlformats.org/officeDocument/2006/relationships/diagramData" Target="../diagrams/data14.xml" /><Relationship Id="rId1" Type="http://schemas.openxmlformats.org/officeDocument/2006/relationships/slideLayout" Target="../slideLayouts/slideLayout2.xml" /><Relationship Id="rId6" Type="http://schemas.microsoft.com/office/2007/relationships/diagramDrawing" Target="../diagrams/drawing14.xml" /><Relationship Id="rId11" Type="http://schemas.openxmlformats.org/officeDocument/2006/relationships/image" Target="../media/image147.jpeg" /><Relationship Id="rId5" Type="http://schemas.openxmlformats.org/officeDocument/2006/relationships/diagramColors" Target="../diagrams/colors14.xml" /><Relationship Id="rId10" Type="http://schemas.openxmlformats.org/officeDocument/2006/relationships/image" Target="../media/image146.jpeg" /><Relationship Id="rId4" Type="http://schemas.openxmlformats.org/officeDocument/2006/relationships/diagramQuickStyle" Target="../diagrams/quickStyle14.xml" /><Relationship Id="rId9" Type="http://schemas.openxmlformats.org/officeDocument/2006/relationships/image" Target="../media/image145.jpeg"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3" Type="http://schemas.openxmlformats.org/officeDocument/2006/relationships/image" Target="../media/image148.png" /><Relationship Id="rId2" Type="http://schemas.openxmlformats.org/officeDocument/2006/relationships/oleObject" Target="../embeddings/oleObject1.bin" /><Relationship Id="rId1" Type="http://schemas.openxmlformats.org/officeDocument/2006/relationships/slideLayout" Target="../slideLayouts/slideLayout7.xml" /></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1.mp4" /><Relationship Id="rId1" Type="http://schemas.microsoft.com/office/2007/relationships/media" Target="../media/media1.mp4" /><Relationship Id="rId4" Type="http://schemas.openxmlformats.org/officeDocument/2006/relationships/image" Target="../media/image149.png" /></Relationships>
</file>

<file path=ppt/slides/_rels/slide75.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rotWithShape="1">
          <a:blip r:embed="rId2">
            <a:extLst>
              <a:ext uri="{28A0092B-C50C-407E-A947-70E740481C1C}">
                <a14:useLocalDpi xmlns:a14="http://schemas.microsoft.com/office/drawing/2010/main" val="0"/>
              </a:ext>
            </a:extLst>
          </a:blip>
          <a:srcRect r="21296"/>
          <a:stretch/>
        </p:blipFill>
        <p:spPr>
          <a:xfrm>
            <a:off x="133010" y="116632"/>
            <a:ext cx="5559324" cy="6885384"/>
          </a:xfrm>
          <a:prstGeom prst="rect">
            <a:avLst/>
          </a:prstGeom>
        </p:spPr>
      </p:pic>
      <p:sp>
        <p:nvSpPr>
          <p:cNvPr id="4" name="مربع نص 3"/>
          <p:cNvSpPr txBox="1"/>
          <p:nvPr/>
        </p:nvSpPr>
        <p:spPr>
          <a:xfrm>
            <a:off x="5709381" y="2132856"/>
            <a:ext cx="3402723" cy="2585323"/>
          </a:xfrm>
          <a:prstGeom prst="rect">
            <a:avLst/>
          </a:prstGeom>
          <a:noFill/>
        </p:spPr>
        <p:txBody>
          <a:bodyPr wrap="square" rtlCol="1">
            <a:spAutoFit/>
          </a:bodyPr>
          <a:lstStyle/>
          <a:p>
            <a:pPr algn="ctr"/>
            <a:r>
              <a:rPr lang="ar-OM" sz="5400" dirty="0">
                <a:solidFill>
                  <a:schemeClr val="accent4">
                    <a:lumMod val="75000"/>
                  </a:schemeClr>
                </a:solidFill>
                <a:effectLst>
                  <a:glow rad="228600">
                    <a:schemeClr val="accent2">
                      <a:satMod val="175000"/>
                      <a:alpha val="40000"/>
                    </a:schemeClr>
                  </a:glow>
                </a:effectLst>
                <a:latin typeface="Adobe Arabic" pitchFamily="18" charset="-78"/>
                <a:cs typeface="DecoType Naskh Swashes" pitchFamily="2" charset="-78"/>
              </a:rPr>
              <a:t>البرنامج اليومي لرياض الأطفال</a:t>
            </a:r>
            <a:endParaRPr lang="ar-SA" sz="5400" dirty="0">
              <a:solidFill>
                <a:schemeClr val="accent4">
                  <a:lumMod val="75000"/>
                </a:schemeClr>
              </a:solidFill>
              <a:effectLst>
                <a:glow rad="228600">
                  <a:schemeClr val="accent2">
                    <a:satMod val="175000"/>
                    <a:alpha val="40000"/>
                  </a:schemeClr>
                </a:glow>
              </a:effectLst>
              <a:latin typeface="Adobe Arabic" pitchFamily="18" charset="-78"/>
              <a:cs typeface="DecoType Naskh Swashes" pitchFamily="2" charset="-78"/>
            </a:endParaRPr>
          </a:p>
        </p:txBody>
      </p:sp>
      <p:sp>
        <p:nvSpPr>
          <p:cNvPr id="6" name="مربع نص 5"/>
          <p:cNvSpPr txBox="1"/>
          <p:nvPr/>
        </p:nvSpPr>
        <p:spPr>
          <a:xfrm>
            <a:off x="5885928" y="4790762"/>
            <a:ext cx="2880320" cy="1754326"/>
          </a:xfrm>
          <a:prstGeom prst="rect">
            <a:avLst/>
          </a:prstGeom>
          <a:noFill/>
        </p:spPr>
        <p:txBody>
          <a:bodyPr wrap="square" rtlCol="1">
            <a:spAutoFit/>
          </a:bodyPr>
          <a:lstStyle/>
          <a:p>
            <a:pPr algn="ctr"/>
            <a:r>
              <a:rPr lang="ar-SA" sz="3600" dirty="0">
                <a:latin typeface="Adobe Arabic" pitchFamily="18" charset="-78"/>
                <a:cs typeface="Adobe Arabic" pitchFamily="18" charset="-78"/>
              </a:rPr>
              <a:t>تقدمه</a:t>
            </a:r>
            <a:r>
              <a:rPr lang="ar-OM" sz="3600" dirty="0">
                <a:latin typeface="Adobe Arabic" pitchFamily="18" charset="-78"/>
                <a:cs typeface="Adobe Arabic" pitchFamily="18" charset="-78"/>
              </a:rPr>
              <a:t>ا</a:t>
            </a:r>
            <a:r>
              <a:rPr lang="ar-SA" sz="3600" dirty="0">
                <a:latin typeface="Adobe Arabic" pitchFamily="18" charset="-78"/>
                <a:cs typeface="Adobe Arabic" pitchFamily="18" charset="-78"/>
              </a:rPr>
              <a:t>:</a:t>
            </a:r>
          </a:p>
          <a:p>
            <a:pPr algn="ctr"/>
            <a:r>
              <a:rPr lang="ar-SA" sz="3600" dirty="0">
                <a:solidFill>
                  <a:schemeClr val="accent1">
                    <a:lumMod val="75000"/>
                  </a:schemeClr>
                </a:solidFill>
                <a:latin typeface="Adobe Arabic" pitchFamily="18" charset="-78"/>
                <a:cs typeface="Adobe Arabic" pitchFamily="18" charset="-78"/>
              </a:rPr>
              <a:t>فايزة</a:t>
            </a:r>
            <a:r>
              <a:rPr lang="ar-OM" sz="3600" dirty="0">
                <a:solidFill>
                  <a:schemeClr val="accent1">
                    <a:lumMod val="75000"/>
                  </a:schemeClr>
                </a:solidFill>
                <a:latin typeface="Adobe Arabic" pitchFamily="18" charset="-78"/>
                <a:cs typeface="Adobe Arabic" pitchFamily="18" charset="-78"/>
              </a:rPr>
              <a:t> بنت سالم</a:t>
            </a:r>
            <a:r>
              <a:rPr lang="ar-SA" sz="3600" dirty="0">
                <a:solidFill>
                  <a:schemeClr val="accent1">
                    <a:lumMod val="75000"/>
                  </a:schemeClr>
                </a:solidFill>
                <a:latin typeface="Adobe Arabic" pitchFamily="18" charset="-78"/>
                <a:cs typeface="Adobe Arabic" pitchFamily="18" charset="-78"/>
              </a:rPr>
              <a:t> الحبسية</a:t>
            </a:r>
          </a:p>
        </p:txBody>
      </p:sp>
      <p:sp>
        <p:nvSpPr>
          <p:cNvPr id="2" name="مثلث متساوي الساقين 1"/>
          <p:cNvSpPr/>
          <p:nvPr/>
        </p:nvSpPr>
        <p:spPr>
          <a:xfrm rot="16200000">
            <a:off x="3554760" y="-3978695"/>
            <a:ext cx="1656184" cy="9558808"/>
          </a:xfrm>
          <a:prstGeom prst="triangle">
            <a:avLst>
              <a:gd name="adj" fmla="val 100000"/>
            </a:avLst>
          </a:prstGeom>
          <a:solidFill>
            <a:srgbClr val="CBE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p:cNvSpPr txBox="1"/>
          <p:nvPr/>
        </p:nvSpPr>
        <p:spPr>
          <a:xfrm rot="604139">
            <a:off x="6253405" y="561532"/>
            <a:ext cx="2664296" cy="523220"/>
          </a:xfrm>
          <a:prstGeom prst="rect">
            <a:avLst/>
          </a:prstGeom>
          <a:noFill/>
        </p:spPr>
        <p:txBody>
          <a:bodyPr wrap="square" rtlCol="1">
            <a:spAutoFit/>
          </a:bodyPr>
          <a:lstStyle/>
          <a:p>
            <a:r>
              <a:rPr lang="ar-SA" sz="2800" dirty="0">
                <a:solidFill>
                  <a:schemeClr val="tx2"/>
                </a:solidFill>
                <a:effectLst>
                  <a:outerShdw blurRad="38100" dist="38100" dir="2700000" algn="tl">
                    <a:srgbClr val="000000">
                      <a:alpha val="43137"/>
                    </a:srgbClr>
                  </a:outerShdw>
                </a:effectLst>
                <a:latin typeface="Adobe Arabic" pitchFamily="18" charset="-78"/>
                <a:cs typeface="Adobe Arabic" pitchFamily="18" charset="-78"/>
              </a:rPr>
              <a:t>ورقة عمل بعنوان:</a:t>
            </a:r>
          </a:p>
        </p:txBody>
      </p:sp>
    </p:spTree>
    <p:extLst>
      <p:ext uri="{BB962C8B-B14F-4D97-AF65-F5344CB8AC3E}">
        <p14:creationId xmlns:p14="http://schemas.microsoft.com/office/powerpoint/2010/main" val="97027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Kids-going-back-to-school.png">
            <a:extLst>
              <a:ext uri="{FF2B5EF4-FFF2-40B4-BE49-F238E27FC236}">
                <a16:creationId xmlns:a16="http://schemas.microsoft.com/office/drawing/2014/main" id="{558DF146-DDDE-45F6-981B-818F258629F7}"/>
              </a:ext>
            </a:extLst>
          </p:cNvPr>
          <p:cNvPicPr>
            <a:picLocks noChangeAspect="1"/>
          </p:cNvPicPr>
          <p:nvPr/>
        </p:nvPicPr>
        <p:blipFill>
          <a:blip r:embed="rId2"/>
          <a:srcRect t="27490"/>
          <a:stretch>
            <a:fillRect/>
          </a:stretch>
        </p:blipFill>
        <p:spPr>
          <a:xfrm>
            <a:off x="642910" y="4973653"/>
            <a:ext cx="8096925" cy="1884347"/>
          </a:xfrm>
          <a:prstGeom prst="rect">
            <a:avLst/>
          </a:prstGeom>
        </p:spPr>
      </p:pic>
      <p:sp>
        <p:nvSpPr>
          <p:cNvPr id="4" name="مربع نص 3"/>
          <p:cNvSpPr txBox="1"/>
          <p:nvPr/>
        </p:nvSpPr>
        <p:spPr>
          <a:xfrm>
            <a:off x="1730170" y="548680"/>
            <a:ext cx="5922404" cy="707886"/>
          </a:xfrm>
          <a:prstGeom prst="rect">
            <a:avLst/>
          </a:prstGeom>
          <a:noFill/>
        </p:spPr>
        <p:txBody>
          <a:bodyPr wrap="square" rtlCol="1">
            <a:spAutoFit/>
          </a:bodyPr>
          <a:lstStyle/>
          <a:p>
            <a:pPr algn="ctr"/>
            <a:r>
              <a:rPr lang="ar-OM" sz="4000" dirty="0">
                <a:solidFill>
                  <a:srgbClr val="7030A0"/>
                </a:solidFill>
                <a:effectLst>
                  <a:glow rad="228600">
                    <a:schemeClr val="accent6">
                      <a:satMod val="175000"/>
                      <a:alpha val="40000"/>
                    </a:schemeClr>
                  </a:glow>
                </a:effectLst>
              </a:rPr>
              <a:t>أهمية مرحلة رياض الأطفال</a:t>
            </a:r>
          </a:p>
        </p:txBody>
      </p:sp>
      <p:sp>
        <p:nvSpPr>
          <p:cNvPr id="6" name="مستطيل 5"/>
          <p:cNvSpPr/>
          <p:nvPr/>
        </p:nvSpPr>
        <p:spPr>
          <a:xfrm>
            <a:off x="404165" y="1865110"/>
            <a:ext cx="8100392" cy="3108543"/>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457200" indent="-457200">
              <a:buFont typeface="Arial" pitchFamily="34" charset="0"/>
              <a:buChar char="•"/>
            </a:pPr>
            <a:r>
              <a:rPr lang="ar-SA" sz="2800" dirty="0">
                <a:cs typeface="Akhbar MT" pitchFamily="2" charset="-78"/>
              </a:rPr>
              <a:t>تكوين مفهوم ايجابي عن الذات</a:t>
            </a:r>
            <a:r>
              <a:rPr lang="ar-OM" sz="2800" dirty="0">
                <a:cs typeface="Akhbar MT" pitchFamily="2" charset="-78"/>
              </a:rPr>
              <a:t>.</a:t>
            </a:r>
          </a:p>
          <a:p>
            <a:endParaRPr lang="ar-OM" sz="2800" dirty="0">
              <a:cs typeface="Akhbar MT" pitchFamily="2" charset="-78"/>
            </a:endParaRPr>
          </a:p>
          <a:p>
            <a:pPr marL="342900" indent="-342900">
              <a:buFont typeface="Arial" pitchFamily="34" charset="0"/>
              <a:buChar char="•"/>
            </a:pPr>
            <a:r>
              <a:rPr lang="ar-SA" sz="2800" dirty="0">
                <a:cs typeface="Akhbar MT" pitchFamily="2" charset="-78"/>
              </a:rPr>
              <a:t>تصحيح المفاهيم والتربية الخاطئة التي يتلقاها الطفل من الشار</a:t>
            </a:r>
            <a:r>
              <a:rPr lang="ar-OM" sz="2800" dirty="0">
                <a:cs typeface="Akhbar MT" pitchFamily="2" charset="-78"/>
              </a:rPr>
              <a:t>ع.</a:t>
            </a:r>
          </a:p>
          <a:p>
            <a:endParaRPr lang="ar-OM" sz="2800" dirty="0">
              <a:cs typeface="Akhbar MT" pitchFamily="2" charset="-78"/>
            </a:endParaRPr>
          </a:p>
          <a:p>
            <a:pPr marL="342900" indent="-342900">
              <a:buFont typeface="Arial" pitchFamily="34" charset="0"/>
              <a:buChar char="•"/>
            </a:pPr>
            <a:r>
              <a:rPr lang="ar-SA" sz="2800" dirty="0">
                <a:cs typeface="Akhbar MT" pitchFamily="2" charset="-78"/>
              </a:rPr>
              <a:t>تمكين الأطفال قبل تخرجهم من الروضة ، على مبادئ التهجئة والخط والرسم والحساب، وعلى تمييز كثير من الألوان</a:t>
            </a:r>
            <a:r>
              <a:rPr lang="ar-OM" sz="2800" dirty="0">
                <a:cs typeface="Akhbar MT" pitchFamily="2" charset="-78"/>
              </a:rPr>
              <a:t>،...</a:t>
            </a:r>
          </a:p>
          <a:p>
            <a:endParaRPr lang="ar-OM" sz="2800" dirty="0">
              <a:cs typeface="Akhbar MT" pitchFamily="2" charset="-78"/>
            </a:endParaRPr>
          </a:p>
        </p:txBody>
      </p:sp>
    </p:spTree>
    <p:extLst>
      <p:ext uri="{BB962C8B-B14F-4D97-AF65-F5344CB8AC3E}">
        <p14:creationId xmlns:p14="http://schemas.microsoft.com/office/powerpoint/2010/main" val="199287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Kids-going-back-to-school.png">
            <a:extLst>
              <a:ext uri="{FF2B5EF4-FFF2-40B4-BE49-F238E27FC236}">
                <a16:creationId xmlns:a16="http://schemas.microsoft.com/office/drawing/2014/main" id="{558DF146-DDDE-45F6-981B-818F258629F7}"/>
              </a:ext>
            </a:extLst>
          </p:cNvPr>
          <p:cNvPicPr>
            <a:picLocks noChangeAspect="1"/>
          </p:cNvPicPr>
          <p:nvPr/>
        </p:nvPicPr>
        <p:blipFill>
          <a:blip r:embed="rId2"/>
          <a:srcRect t="27490"/>
          <a:stretch>
            <a:fillRect/>
          </a:stretch>
        </p:blipFill>
        <p:spPr>
          <a:xfrm>
            <a:off x="642910" y="4973653"/>
            <a:ext cx="8096925" cy="1884347"/>
          </a:xfrm>
          <a:prstGeom prst="rect">
            <a:avLst/>
          </a:prstGeom>
        </p:spPr>
      </p:pic>
      <p:sp>
        <p:nvSpPr>
          <p:cNvPr id="4" name="مربع نص 3"/>
          <p:cNvSpPr txBox="1"/>
          <p:nvPr/>
        </p:nvSpPr>
        <p:spPr>
          <a:xfrm>
            <a:off x="1730170" y="548680"/>
            <a:ext cx="5922404" cy="707886"/>
          </a:xfrm>
          <a:prstGeom prst="rect">
            <a:avLst/>
          </a:prstGeom>
          <a:noFill/>
        </p:spPr>
        <p:txBody>
          <a:bodyPr wrap="square" rtlCol="1">
            <a:spAutoFit/>
          </a:bodyPr>
          <a:lstStyle/>
          <a:p>
            <a:pPr algn="ctr"/>
            <a:r>
              <a:rPr lang="ar-OM" sz="4000" dirty="0">
                <a:solidFill>
                  <a:srgbClr val="7030A0"/>
                </a:solidFill>
                <a:effectLst>
                  <a:glow rad="228600">
                    <a:schemeClr val="accent6">
                      <a:satMod val="175000"/>
                      <a:alpha val="40000"/>
                    </a:schemeClr>
                  </a:glow>
                </a:effectLst>
              </a:rPr>
              <a:t>أهمية مرحلة رياض الأطفال</a:t>
            </a:r>
          </a:p>
        </p:txBody>
      </p:sp>
      <p:sp>
        <p:nvSpPr>
          <p:cNvPr id="7" name="مربع نص 6">
            <a:extLst>
              <a:ext uri="{FF2B5EF4-FFF2-40B4-BE49-F238E27FC236}">
                <a16:creationId xmlns:a16="http://schemas.microsoft.com/office/drawing/2014/main" id="{0123C6E7-BC52-422A-892F-3F846B8F9C75}"/>
              </a:ext>
            </a:extLst>
          </p:cNvPr>
          <p:cNvSpPr txBox="1"/>
          <p:nvPr/>
        </p:nvSpPr>
        <p:spPr>
          <a:xfrm>
            <a:off x="251520" y="1124744"/>
            <a:ext cx="8064896" cy="569386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defPPr>
              <a:defRPr lang="ar-OM"/>
            </a:defPPr>
            <a:lvl1pPr marL="457200" indent="-457200">
              <a:buFont typeface="Arial" pitchFamily="34" charset="0"/>
              <a:buChar char="•"/>
              <a:defRPr sz="2800">
                <a:solidFill>
                  <a:schemeClr val="dk1"/>
                </a:solidFill>
                <a:cs typeface="Akhbar MT"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endParaRPr lang="en-US" dirty="0"/>
          </a:p>
          <a:p>
            <a:r>
              <a:rPr lang="ar-SA" dirty="0"/>
              <a:t>تنمية جميع حواسهم ، واستخدام أجسامهم والتحكم فيها بمهارة و</a:t>
            </a:r>
            <a:r>
              <a:rPr lang="ar-OM" dirty="0"/>
              <a:t>إ</a:t>
            </a:r>
            <a:r>
              <a:rPr lang="ar-SA" dirty="0"/>
              <a:t>حساس متزايد بالثقة</a:t>
            </a:r>
            <a:r>
              <a:rPr lang="ar-OM" dirty="0"/>
              <a:t>.</a:t>
            </a:r>
          </a:p>
          <a:p>
            <a:endParaRPr lang="en-US" dirty="0"/>
          </a:p>
          <a:p>
            <a:r>
              <a:rPr lang="en-US" dirty="0"/>
              <a:t> </a:t>
            </a:r>
            <a:r>
              <a:rPr lang="ar-SA" dirty="0"/>
              <a:t>تدريب الأطفال على تحمل المسئولية والاعتماد على النفس</a:t>
            </a:r>
            <a:r>
              <a:rPr lang="en-US" dirty="0"/>
              <a:t> </a:t>
            </a:r>
            <a:r>
              <a:rPr lang="ar-OM" dirty="0"/>
              <a:t>، و تنمية الثقة بالنفس.</a:t>
            </a:r>
          </a:p>
          <a:p>
            <a:endParaRPr lang="ar-OM" dirty="0"/>
          </a:p>
          <a:p>
            <a:r>
              <a:rPr lang="ar-SA" dirty="0"/>
              <a:t>تعويد الأطفال على حب الجماعة والعمل </a:t>
            </a:r>
            <a:r>
              <a:rPr lang="ar-SA" dirty="0" err="1"/>
              <a:t>التعاو</a:t>
            </a:r>
            <a:r>
              <a:rPr lang="ar-OM" dirty="0"/>
              <a:t>ني و</a:t>
            </a:r>
            <a:r>
              <a:rPr lang="ar-SA" dirty="0"/>
              <a:t>عقد علاقات ود وتفاهم عادية مع زملائهم في الروضة وفي الحي</a:t>
            </a:r>
            <a:r>
              <a:rPr lang="ar-OM" dirty="0"/>
              <a:t>.</a:t>
            </a:r>
            <a:r>
              <a:rPr lang="en-US" dirty="0"/>
              <a:t> </a:t>
            </a:r>
            <a:endParaRPr lang="ar-OM" dirty="0"/>
          </a:p>
          <a:p>
            <a:endParaRPr lang="ar-OM" dirty="0"/>
          </a:p>
          <a:p>
            <a:endParaRPr lang="ar-OM" dirty="0"/>
          </a:p>
          <a:p>
            <a:endParaRPr lang="en-US" dirty="0"/>
          </a:p>
          <a:p>
            <a:r>
              <a:rPr lang="ar-OM" dirty="0"/>
              <a:t>0</a:t>
            </a:r>
            <a:endParaRPr lang="en-US" dirty="0"/>
          </a:p>
        </p:txBody>
      </p:sp>
    </p:spTree>
    <p:extLst>
      <p:ext uri="{BB962C8B-B14F-4D97-AF65-F5344CB8AC3E}">
        <p14:creationId xmlns:p14="http://schemas.microsoft.com/office/powerpoint/2010/main" val="3718912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1170538" y="229210"/>
            <a:ext cx="6914073"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OM"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bader_dam3a" pitchFamily="2" charset="-78"/>
              </a:rPr>
              <a:t>المناهج الاساسية لرياض الأطفال في سلطنة عمان:</a:t>
            </a:r>
            <a:endParaRPr lang="ar-SA"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bader_dam3a" pitchFamily="2" charset="-78"/>
            </a:endParaRPr>
          </a:p>
        </p:txBody>
      </p:sp>
      <p:sp>
        <p:nvSpPr>
          <p:cNvPr id="2" name="مربع نص 1">
            <a:extLst>
              <a:ext uri="{FF2B5EF4-FFF2-40B4-BE49-F238E27FC236}">
                <a16:creationId xmlns:a16="http://schemas.microsoft.com/office/drawing/2014/main" id="{457E2876-FD83-42DA-9198-7C84B223CC3B}"/>
              </a:ext>
            </a:extLst>
          </p:cNvPr>
          <p:cNvSpPr txBox="1"/>
          <p:nvPr/>
        </p:nvSpPr>
        <p:spPr>
          <a:xfrm>
            <a:off x="718310" y="952484"/>
            <a:ext cx="7770258" cy="126188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marL="342900" indent="-342900">
              <a:buAutoNum type="arabicPeriod"/>
            </a:pPr>
            <a:r>
              <a:rPr lang="ar-OM" sz="2000" b="1" dirty="0">
                <a:solidFill>
                  <a:schemeClr val="bg2">
                    <a:lumMod val="25000"/>
                  </a:schemeClr>
                </a:solidFill>
              </a:rPr>
              <a:t>المنهج العماني المطور.</a:t>
            </a:r>
          </a:p>
          <a:p>
            <a:pPr marL="285750" indent="-285750">
              <a:buFontTx/>
              <a:buChar char="-"/>
            </a:pPr>
            <a:r>
              <a:rPr lang="ar-OM" dirty="0"/>
              <a:t>المؤسسة: وزارة التربية والتعليم.</a:t>
            </a:r>
          </a:p>
          <a:p>
            <a:pPr marL="285750" indent="-285750">
              <a:buFontTx/>
              <a:buChar char="-"/>
            </a:pPr>
            <a:r>
              <a:rPr lang="ar-OM" dirty="0"/>
              <a:t>يحتوي على 12 وحدة تعليمية و 6 أدلة للمعلمة.</a:t>
            </a:r>
          </a:p>
          <a:p>
            <a:pPr marL="285750" indent="-285750">
              <a:buFontTx/>
              <a:buChar char="-"/>
            </a:pPr>
            <a:r>
              <a:rPr lang="ar-OM" dirty="0"/>
              <a:t>يحتاج المنهج الى تعزيزه بمناهج اثرائية داعمة له.</a:t>
            </a:r>
          </a:p>
        </p:txBody>
      </p:sp>
      <p:sp>
        <p:nvSpPr>
          <p:cNvPr id="5" name="مربع نص 4">
            <a:extLst>
              <a:ext uri="{FF2B5EF4-FFF2-40B4-BE49-F238E27FC236}">
                <a16:creationId xmlns:a16="http://schemas.microsoft.com/office/drawing/2014/main" id="{D15781C3-2A48-456D-B23F-DF5AC82F11D5}"/>
              </a:ext>
            </a:extLst>
          </p:cNvPr>
          <p:cNvSpPr txBox="1"/>
          <p:nvPr/>
        </p:nvSpPr>
        <p:spPr>
          <a:xfrm>
            <a:off x="708481" y="2291313"/>
            <a:ext cx="7770258" cy="233910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r>
              <a:rPr lang="ar-OM" sz="2000" b="1" dirty="0">
                <a:solidFill>
                  <a:schemeClr val="bg2">
                    <a:lumMod val="25000"/>
                  </a:schemeClr>
                </a:solidFill>
              </a:rPr>
              <a:t>2. أغاريد الطفولة (الطبعة السادسة2019).</a:t>
            </a:r>
          </a:p>
          <a:p>
            <a:pPr marL="285750" indent="-285750">
              <a:buFontTx/>
              <a:buChar char="-"/>
            </a:pPr>
            <a:r>
              <a:rPr lang="ar-OM" dirty="0"/>
              <a:t>المؤسسة: مؤسسة اغاريد الطفولة –جمهورية مصر العربية.</a:t>
            </a:r>
          </a:p>
          <a:p>
            <a:pPr marL="285750" indent="-285750">
              <a:buFontTx/>
              <a:buChar char="-"/>
            </a:pPr>
            <a:r>
              <a:rPr lang="ar-OM" dirty="0"/>
              <a:t>يحتوي على 6 كتب للطالب- 6 دليل للمعلمة-دفتر تحضير للمعلمة-</a:t>
            </a:r>
          </a:p>
          <a:p>
            <a:r>
              <a:rPr lang="ar-OM" dirty="0"/>
              <a:t> محتوى الكتروني تفاعلي-قرص مدمج- بطاقات توضيحية- موقع الكتروني </a:t>
            </a:r>
          </a:p>
          <a:p>
            <a:r>
              <a:rPr lang="ar-OM" dirty="0"/>
              <a:t>داعم للمنهج.</a:t>
            </a:r>
          </a:p>
          <a:p>
            <a:pPr marL="285750" indent="-285750">
              <a:buFontTx/>
              <a:buChar char="-"/>
            </a:pPr>
            <a:r>
              <a:rPr lang="ar-OM" dirty="0"/>
              <a:t>تم تكييفه لمنهج سلطنة عمان.</a:t>
            </a:r>
          </a:p>
          <a:p>
            <a:pPr marL="285750" indent="-285750">
              <a:buFontTx/>
              <a:buChar char="-"/>
            </a:pPr>
            <a:r>
              <a:rPr lang="ar-OM" dirty="0"/>
              <a:t>المنهج ثري ويكمل جميع متطلبات طفل الروضة.</a:t>
            </a:r>
          </a:p>
          <a:p>
            <a:pPr marL="285750" indent="-285750">
              <a:buFontTx/>
              <a:buChar char="-"/>
            </a:pPr>
            <a:r>
              <a:rPr lang="ar-OM" dirty="0"/>
              <a:t>لا يحتاج المنهج الى تعزيزه بمناهج اثرائية داعمة له.</a:t>
            </a:r>
          </a:p>
        </p:txBody>
      </p:sp>
      <p:sp>
        <p:nvSpPr>
          <p:cNvPr id="6" name="مربع نص 5">
            <a:extLst>
              <a:ext uri="{FF2B5EF4-FFF2-40B4-BE49-F238E27FC236}">
                <a16:creationId xmlns:a16="http://schemas.microsoft.com/office/drawing/2014/main" id="{68E5613C-D82B-49B4-BFD1-74BA7E809247}"/>
              </a:ext>
            </a:extLst>
          </p:cNvPr>
          <p:cNvSpPr txBox="1"/>
          <p:nvPr/>
        </p:nvSpPr>
        <p:spPr>
          <a:xfrm>
            <a:off x="686871" y="4707360"/>
            <a:ext cx="7770258" cy="20621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r>
              <a:rPr lang="ar-OM" sz="2000" b="1" dirty="0">
                <a:solidFill>
                  <a:schemeClr val="bg2">
                    <a:lumMod val="25000"/>
                  </a:schemeClr>
                </a:solidFill>
              </a:rPr>
              <a:t>3. بواكير</a:t>
            </a:r>
          </a:p>
          <a:p>
            <a:pPr marL="285750" indent="-285750">
              <a:buFontTx/>
              <a:buChar char="-"/>
            </a:pPr>
            <a:r>
              <a:rPr lang="ar-OM" dirty="0"/>
              <a:t>المؤسسة: شركة الطفولة العالمية–المملكة العربية السعودية.</a:t>
            </a:r>
          </a:p>
          <a:p>
            <a:pPr marL="285750" indent="-285750">
              <a:buFontTx/>
              <a:buChar char="-"/>
            </a:pPr>
            <a:r>
              <a:rPr lang="ar-OM" dirty="0"/>
              <a:t>يحتوي على 9 وحدات تعليمية- دليل للمعلمة لكل وحدة- بطاقات الأركان- بطاقات أنشطة تنشيطية وبطاقات الأنشطة الانتقالية- بطاقات تقييم الأطفال للمعلمة- بطاقات تقييم الأطفال لكل طفل.</a:t>
            </a:r>
          </a:p>
          <a:p>
            <a:pPr marL="285750" indent="-285750">
              <a:buFontTx/>
              <a:buChar char="-"/>
            </a:pPr>
            <a:r>
              <a:rPr lang="ar-OM" dirty="0"/>
              <a:t>تم تكييفه لمنهج سلطنة عمان.</a:t>
            </a:r>
          </a:p>
          <a:p>
            <a:pPr marL="285750" indent="-285750">
              <a:buFontTx/>
              <a:buChar char="-"/>
            </a:pPr>
            <a:r>
              <a:rPr lang="ar-OM" dirty="0"/>
              <a:t>المنهج ثري ويكمل جميع متطلبات طفل الروضة.</a:t>
            </a:r>
          </a:p>
          <a:p>
            <a:pPr marL="285750" indent="-285750">
              <a:buFontTx/>
              <a:buChar char="-"/>
            </a:pPr>
            <a:r>
              <a:rPr lang="ar-OM" dirty="0"/>
              <a:t>لا يحتاج المنهج الى تعزيزه بمناهج اثرائية داعمة له.</a:t>
            </a:r>
          </a:p>
        </p:txBody>
      </p:sp>
      <p:pic>
        <p:nvPicPr>
          <p:cNvPr id="9218" name="Picture 2" descr="مكتبة الراشدون - سلسلة اغاريد الطفولة (كتاب الطالب) سلسلة عالمية مختصة في  المناهج العلمية ومتميزة بمحتواها المنفرد تتوفر لمستوى الروضة ومستوى  التمهيدي ومناسبة للعمر بين ٤الى ٨ سنوات سعر الكتاب #مكتبة_الراشدون ...">
            <a:extLst>
              <a:ext uri="{FF2B5EF4-FFF2-40B4-BE49-F238E27FC236}">
                <a16:creationId xmlns:a16="http://schemas.microsoft.com/office/drawing/2014/main" id="{A0A911D3-EED1-4978-BB65-D643A79BD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895248"/>
            <a:ext cx="1591501" cy="1671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26" y="389218"/>
            <a:ext cx="9301546" cy="6208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338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4" name="مستطيل 3"/>
          <p:cNvSpPr/>
          <p:nvPr/>
        </p:nvSpPr>
        <p:spPr>
          <a:xfrm>
            <a:off x="3714744" y="214290"/>
            <a:ext cx="519084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فترات البرنامج اليومي</a:t>
            </a:r>
          </a:p>
        </p:txBody>
      </p:sp>
      <p:graphicFrame>
        <p:nvGraphicFramePr>
          <p:cNvPr id="6" name="رسم تخطيطي 5"/>
          <p:cNvGraphicFramePr/>
          <p:nvPr>
            <p:extLst>
              <p:ext uri="{D42A27DB-BD31-4B8C-83A1-F6EECF244321}">
                <p14:modId xmlns:p14="http://schemas.microsoft.com/office/powerpoint/2010/main" val="2098205862"/>
              </p:ext>
            </p:extLst>
          </p:nvPr>
        </p:nvGraphicFramePr>
        <p:xfrm>
          <a:off x="1643042" y="1500174"/>
          <a:ext cx="4572032" cy="3143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رسم تخطيطي 6"/>
          <p:cNvGraphicFramePr/>
          <p:nvPr/>
        </p:nvGraphicFramePr>
        <p:xfrm>
          <a:off x="1643042" y="4714884"/>
          <a:ext cx="4572032" cy="18573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صورة 4" descr="circle_time_picci.gif"/>
          <p:cNvPicPr>
            <a:picLocks noChangeAspect="1"/>
          </p:cNvPicPr>
          <p:nvPr/>
        </p:nvPicPr>
        <p:blipFill>
          <a:blip r:embed="rId13"/>
          <a:stretch>
            <a:fillRect/>
          </a:stretch>
        </p:blipFill>
        <p:spPr>
          <a:xfrm>
            <a:off x="6572264" y="1285860"/>
            <a:ext cx="1143040" cy="1177331"/>
          </a:xfrm>
          <a:prstGeom prst="rect">
            <a:avLst/>
          </a:prstGeom>
        </p:spPr>
      </p:pic>
      <p:pic>
        <p:nvPicPr>
          <p:cNvPr id="8" name="صورة 7" descr="clip-art-playing-children-056904.jpg"/>
          <p:cNvPicPr>
            <a:picLocks noChangeAspect="1"/>
          </p:cNvPicPr>
          <p:nvPr/>
        </p:nvPicPr>
        <p:blipFill>
          <a:blip r:embed="rId14" cstate="print"/>
          <a:stretch>
            <a:fillRect/>
          </a:stretch>
        </p:blipFill>
        <p:spPr>
          <a:xfrm>
            <a:off x="6443690" y="2500306"/>
            <a:ext cx="1485896" cy="1066268"/>
          </a:xfrm>
          <a:prstGeom prst="rect">
            <a:avLst/>
          </a:prstGeom>
        </p:spPr>
      </p:pic>
      <p:pic>
        <p:nvPicPr>
          <p:cNvPr id="9" name="صورة 8" descr="0511-0812-0505-0221_Children_Eating_a_Picnic_clipart_image.jpg"/>
          <p:cNvPicPr>
            <a:picLocks noChangeAspect="1"/>
          </p:cNvPicPr>
          <p:nvPr/>
        </p:nvPicPr>
        <p:blipFill>
          <a:blip r:embed="rId15" cstate="print"/>
          <a:stretch>
            <a:fillRect/>
          </a:stretch>
        </p:blipFill>
        <p:spPr>
          <a:xfrm>
            <a:off x="6572264" y="3714752"/>
            <a:ext cx="1275293" cy="878130"/>
          </a:xfrm>
          <a:prstGeom prst="rect">
            <a:avLst/>
          </a:prstGeom>
        </p:spPr>
      </p:pic>
      <p:pic>
        <p:nvPicPr>
          <p:cNvPr id="10" name="صورة 9" descr="dT8AEnnTe.png"/>
          <p:cNvPicPr>
            <a:picLocks noChangeAspect="1"/>
          </p:cNvPicPr>
          <p:nvPr/>
        </p:nvPicPr>
        <p:blipFill>
          <a:blip r:embed="rId16" cstate="print"/>
          <a:stretch>
            <a:fillRect/>
          </a:stretch>
        </p:blipFill>
        <p:spPr>
          <a:xfrm>
            <a:off x="6531415" y="5741532"/>
            <a:ext cx="1326733" cy="902178"/>
          </a:xfrm>
          <a:prstGeom prst="rect">
            <a:avLst/>
          </a:prstGeom>
        </p:spPr>
      </p:pic>
      <p:pic>
        <p:nvPicPr>
          <p:cNvPr id="11" name="صورة 10" descr="reading-with-kids-girl-writes-learn-to-read.jpg"/>
          <p:cNvPicPr>
            <a:picLocks noChangeAspect="1"/>
          </p:cNvPicPr>
          <p:nvPr/>
        </p:nvPicPr>
        <p:blipFill>
          <a:blip r:embed="rId17" cstate="print"/>
          <a:stretch>
            <a:fillRect/>
          </a:stretch>
        </p:blipFill>
        <p:spPr>
          <a:xfrm>
            <a:off x="6715140" y="4572008"/>
            <a:ext cx="1000164" cy="1031826"/>
          </a:xfrm>
          <a:prstGeom prst="rect">
            <a:avLst/>
          </a:prstGeom>
        </p:spPr>
      </p:pic>
      <p:pic>
        <p:nvPicPr>
          <p:cNvPr id="13" name="صورة 12" descr="شعارنا.JPG"/>
          <p:cNvPicPr>
            <a:picLocks noChangeAspect="1"/>
          </p:cNvPicPr>
          <p:nvPr/>
        </p:nvPicPr>
        <p:blipFill>
          <a:blip r:embed="rId18" cstate="print"/>
          <a:stretch>
            <a:fillRect/>
          </a:stretch>
        </p:blipFill>
        <p:spPr>
          <a:xfrm>
            <a:off x="-71470" y="71439"/>
            <a:ext cx="1336569" cy="11429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2" name="عنوان 1"/>
          <p:cNvSpPr>
            <a:spLocks noGrp="1"/>
          </p:cNvSpPr>
          <p:nvPr>
            <p:ph type="title"/>
          </p:nvPr>
        </p:nvSpPr>
        <p:spPr>
          <a:xfrm>
            <a:off x="642910" y="571480"/>
            <a:ext cx="8229600" cy="71438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الحلقة الصباحية</a:t>
            </a:r>
            <a:endParaRPr lang="ar-OM"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عنصر نائب للمحتوى 2"/>
          <p:cNvSpPr>
            <a:spLocks noGrp="1"/>
          </p:cNvSpPr>
          <p:nvPr>
            <p:ph idx="1"/>
          </p:nvPr>
        </p:nvSpPr>
        <p:spPr>
          <a:xfrm>
            <a:off x="4644008" y="1556791"/>
            <a:ext cx="4300510" cy="2698129"/>
          </a:xfrm>
        </p:spPr>
        <p:txBody>
          <a:bodyPr>
            <a:normAutofit fontScale="92500" lnSpcReduction="20000"/>
          </a:bodyPr>
          <a:lstStyle/>
          <a:p>
            <a:pPr algn="just">
              <a:buNone/>
            </a:pPr>
            <a:endParaRPr lang="ar-SA" b="1" dirty="0">
              <a:solidFill>
                <a:schemeClr val="tx2">
                  <a:lumMod val="60000"/>
                  <a:lumOff val="40000"/>
                </a:schemeClr>
              </a:solidFill>
              <a:effectLst>
                <a:glow rad="228600">
                  <a:schemeClr val="accent5">
                    <a:satMod val="175000"/>
                    <a:alpha val="40000"/>
                  </a:schemeClr>
                </a:glow>
              </a:effectLst>
            </a:endParaRPr>
          </a:p>
          <a:p>
            <a:pPr algn="just">
              <a:buNone/>
            </a:pPr>
            <a:r>
              <a:rPr lang="ar-SA" sz="2800" dirty="0">
                <a:cs typeface="Akhbar MT" pitchFamily="2" charset="-78"/>
              </a:rPr>
              <a:t>   </a:t>
            </a:r>
            <a:r>
              <a:rPr lang="ar-SA" sz="2800" b="1" dirty="0">
                <a:cs typeface="Akhbar MT" pitchFamily="2" charset="-78"/>
              </a:rPr>
              <a:t>هي أول فترة من فترات البرنامج اليومي، حيث يلتقي جميع الأطفال مع المعلمة فيجلسون على شكل حلقة أو دائرة ليمارسوا أنشطة منظمة كمجموعة واحدة تقودها المعلمة عادة بعد أن تكون قد خططت لها مسبقاً</a:t>
            </a:r>
            <a:r>
              <a:rPr lang="en-US" sz="2800" b="1" dirty="0">
                <a:cs typeface="Akhbar MT" pitchFamily="2" charset="-78"/>
              </a:rPr>
              <a:t> </a:t>
            </a:r>
            <a:r>
              <a:rPr lang="en-US" sz="2400" b="1" dirty="0"/>
              <a:t>.</a:t>
            </a:r>
          </a:p>
          <a:p>
            <a:pPr algn="just"/>
            <a:endParaRPr lang="ar-OM" dirty="0"/>
          </a:p>
        </p:txBody>
      </p:sp>
      <p:pic>
        <p:nvPicPr>
          <p:cNvPr id="4" name="صورة 3" descr="DSC00510.JPG"/>
          <p:cNvPicPr>
            <a:picLocks noChangeAspect="1"/>
          </p:cNvPicPr>
          <p:nvPr/>
        </p:nvPicPr>
        <p:blipFill>
          <a:blip r:embed="rId3"/>
          <a:stretch>
            <a:fillRect/>
          </a:stretch>
        </p:blipFill>
        <p:spPr>
          <a:xfrm>
            <a:off x="357158" y="2143116"/>
            <a:ext cx="4071966" cy="3357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صورة 5" descr="شعارنا.JPG"/>
          <p:cNvPicPr>
            <a:picLocks noChangeAspect="1"/>
          </p:cNvPicPr>
          <p:nvPr/>
        </p:nvPicPr>
        <p:blipFill>
          <a:blip r:embed="rId4" cstate="print"/>
          <a:stretch>
            <a:fillRect/>
          </a:stretch>
        </p:blipFill>
        <p:spPr>
          <a:xfrm>
            <a:off x="-71470" y="71439"/>
            <a:ext cx="1336569" cy="1142983"/>
          </a:xfrm>
          <a:prstGeom prst="rect">
            <a:avLst/>
          </a:prstGeom>
        </p:spPr>
      </p:pic>
      <p:sp>
        <p:nvSpPr>
          <p:cNvPr id="7" name="عنصر نائب للمحتوى 2">
            <a:extLst>
              <a:ext uri="{FF2B5EF4-FFF2-40B4-BE49-F238E27FC236}">
                <a16:creationId xmlns:a16="http://schemas.microsoft.com/office/drawing/2014/main" id="{02069F45-8895-4E52-AD7A-27AC44E96928}"/>
              </a:ext>
            </a:extLst>
          </p:cNvPr>
          <p:cNvSpPr txBox="1">
            <a:spLocks/>
          </p:cNvSpPr>
          <p:nvPr/>
        </p:nvSpPr>
        <p:spPr>
          <a:xfrm>
            <a:off x="4472921" y="4437112"/>
            <a:ext cx="4300511" cy="1884347"/>
          </a:xfrm>
          <a:prstGeom prst="rect">
            <a:avLst/>
          </a:prstGeom>
        </p:spPr>
        <p:txBody>
          <a:bodyPr vert="horz" lIns="91440" tIns="45720" rIns="91440" bIns="45720" rtlCol="1">
            <a:normAutofit fontScale="77500" lnSpcReduction="20000"/>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2800" b="1" dirty="0">
                <a:solidFill>
                  <a:schemeClr val="accent1">
                    <a:lumMod val="75000"/>
                  </a:schemeClr>
                </a:solidFill>
              </a:rPr>
              <a:t>تخصص الحلقة فترة قصيرة نسبياً تتراوح (بين عشر دقائق إلى خمس عشر دقيقة) وتطول تدريجياً.</a:t>
            </a:r>
            <a:endParaRPr lang="ar-OM" sz="2800" b="1" dirty="0">
              <a:solidFill>
                <a:schemeClr val="accent1">
                  <a:lumMod val="75000"/>
                </a:schemeClr>
              </a:solidFill>
            </a:endParaRPr>
          </a:p>
          <a:p>
            <a:endParaRPr lang="ar-SA" sz="2800" b="1" dirty="0">
              <a:solidFill>
                <a:schemeClr val="accent1">
                  <a:lumMod val="75000"/>
                </a:schemeClr>
              </a:solidFill>
            </a:endParaRPr>
          </a:p>
          <a:p>
            <a:r>
              <a:rPr lang="ar-SA" sz="2800" b="1" dirty="0">
                <a:solidFill>
                  <a:schemeClr val="accent1">
                    <a:lumMod val="75000"/>
                  </a:schemeClr>
                </a:solidFill>
              </a:rPr>
              <a:t>كلما زاد عمر الأطفال كلما استطاعوا الجلوس بهدوء فترة أطول .</a:t>
            </a:r>
            <a:endParaRPr lang="ar-OM" sz="2800" b="1" dirty="0">
              <a:solidFill>
                <a:schemeClr val="accent1">
                  <a:lumMod val="75000"/>
                </a:schemeClr>
              </a:solidFill>
            </a:endParaRPr>
          </a:p>
        </p:txBody>
      </p:sp>
      <p:sp>
        <p:nvSpPr>
          <p:cNvPr id="9" name="مربع نص 8">
            <a:extLst>
              <a:ext uri="{FF2B5EF4-FFF2-40B4-BE49-F238E27FC236}">
                <a16:creationId xmlns:a16="http://schemas.microsoft.com/office/drawing/2014/main" id="{6385992D-CB95-4E91-8077-9107A18AF369}"/>
              </a:ext>
            </a:extLst>
          </p:cNvPr>
          <p:cNvSpPr txBox="1"/>
          <p:nvPr/>
        </p:nvSpPr>
        <p:spPr>
          <a:xfrm>
            <a:off x="3995936" y="1421909"/>
            <a:ext cx="4667002" cy="646331"/>
          </a:xfrm>
          <a:prstGeom prst="rect">
            <a:avLst/>
          </a:prstGeom>
          <a:noFill/>
        </p:spPr>
        <p:txBody>
          <a:bodyPr wrap="square">
            <a:spAutoFit/>
          </a:bodyPr>
          <a:lstStyle/>
          <a:p>
            <a:pPr algn="just">
              <a:buNone/>
            </a:pPr>
            <a:r>
              <a:rPr lang="ar-SA" sz="3600" b="1" dirty="0">
                <a:solidFill>
                  <a:schemeClr val="tx2">
                    <a:lumMod val="60000"/>
                    <a:lumOff val="40000"/>
                  </a:schemeClr>
                </a:solidFill>
                <a:effectLst>
                  <a:glow rad="228600">
                    <a:schemeClr val="accent5">
                      <a:satMod val="175000"/>
                      <a:alpha val="40000"/>
                    </a:schemeClr>
                  </a:glow>
                </a:effectLst>
                <a:cs typeface="Akhbar MT" pitchFamily="2" charset="-78"/>
              </a:rPr>
              <a:t>التعريف: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2627784" y="2928935"/>
            <a:ext cx="5173156" cy="3314225"/>
          </a:xfrm>
        </p:spPr>
        <p:txBody>
          <a:bodyPr>
            <a:normAutofit lnSpcReduction="10000"/>
          </a:bodyPr>
          <a:lstStyle/>
          <a:p>
            <a:r>
              <a:rPr lang="ar-OM" dirty="0">
                <a:solidFill>
                  <a:schemeClr val="accent4">
                    <a:lumMod val="50000"/>
                  </a:schemeClr>
                </a:solidFill>
              </a:rPr>
              <a:t>الترحيب بالأطفال.</a:t>
            </a:r>
          </a:p>
          <a:p>
            <a:r>
              <a:rPr lang="ar-OM" dirty="0">
                <a:solidFill>
                  <a:schemeClr val="accent4">
                    <a:lumMod val="50000"/>
                  </a:schemeClr>
                </a:solidFill>
              </a:rPr>
              <a:t>اختيار </a:t>
            </a:r>
            <a:r>
              <a:rPr lang="ar-SA" dirty="0">
                <a:solidFill>
                  <a:schemeClr val="accent4">
                    <a:lumMod val="50000"/>
                  </a:schemeClr>
                </a:solidFill>
              </a:rPr>
              <a:t>اليد المساعدة.</a:t>
            </a:r>
          </a:p>
          <a:p>
            <a:r>
              <a:rPr lang="ar-OM" dirty="0">
                <a:solidFill>
                  <a:schemeClr val="accent4">
                    <a:lumMod val="50000"/>
                  </a:schemeClr>
                </a:solidFill>
              </a:rPr>
              <a:t>حصر </a:t>
            </a:r>
            <a:r>
              <a:rPr lang="ar-SA" dirty="0">
                <a:solidFill>
                  <a:schemeClr val="accent4">
                    <a:lumMod val="50000"/>
                  </a:schemeClr>
                </a:solidFill>
              </a:rPr>
              <a:t>حضور وغياب الأطفال. </a:t>
            </a:r>
          </a:p>
          <a:p>
            <a:r>
              <a:rPr lang="ar-SA" dirty="0">
                <a:solidFill>
                  <a:schemeClr val="accent4">
                    <a:lumMod val="50000"/>
                  </a:schemeClr>
                </a:solidFill>
              </a:rPr>
              <a:t>التقويم.</a:t>
            </a:r>
            <a:endParaRPr lang="ar-OM" dirty="0">
              <a:solidFill>
                <a:schemeClr val="accent4">
                  <a:lumMod val="50000"/>
                </a:schemeClr>
              </a:solidFill>
            </a:endParaRPr>
          </a:p>
          <a:p>
            <a:r>
              <a:rPr lang="ar-OM" dirty="0">
                <a:solidFill>
                  <a:schemeClr val="accent4">
                    <a:lumMod val="50000"/>
                  </a:schemeClr>
                </a:solidFill>
              </a:rPr>
              <a:t>القوانين الصفية</a:t>
            </a:r>
            <a:endParaRPr lang="ar-SA" dirty="0">
              <a:solidFill>
                <a:schemeClr val="accent4">
                  <a:lumMod val="50000"/>
                </a:schemeClr>
              </a:solidFill>
            </a:endParaRPr>
          </a:p>
          <a:p>
            <a:r>
              <a:rPr lang="ar-SA" dirty="0">
                <a:solidFill>
                  <a:schemeClr val="accent4">
                    <a:lumMod val="50000"/>
                  </a:schemeClr>
                </a:solidFill>
              </a:rPr>
              <a:t>الفترة </a:t>
            </a:r>
            <a:r>
              <a:rPr lang="ar-OM" dirty="0">
                <a:solidFill>
                  <a:schemeClr val="accent4">
                    <a:lumMod val="50000"/>
                  </a:schemeClr>
                </a:solidFill>
              </a:rPr>
              <a:t>التعليمية</a:t>
            </a:r>
            <a:r>
              <a:rPr lang="ar-SA" dirty="0">
                <a:solidFill>
                  <a:schemeClr val="accent4">
                    <a:lumMod val="50000"/>
                  </a:schemeClr>
                </a:solidFill>
              </a:rPr>
              <a:t>.</a:t>
            </a:r>
            <a:endParaRPr lang="ar-OM" dirty="0">
              <a:solidFill>
                <a:schemeClr val="accent4">
                  <a:lumMod val="50000"/>
                </a:schemeClr>
              </a:solidFill>
            </a:endParaRPr>
          </a:p>
        </p:txBody>
      </p:sp>
      <p:sp>
        <p:nvSpPr>
          <p:cNvPr id="4" name="عنوان 1"/>
          <p:cNvSpPr txBox="1">
            <a:spLocks/>
          </p:cNvSpPr>
          <p:nvPr/>
        </p:nvSpPr>
        <p:spPr>
          <a:xfrm>
            <a:off x="642910" y="571480"/>
            <a:ext cx="8229600" cy="714380"/>
          </a:xfrm>
          <a:prstGeom prst="rect">
            <a:avLst/>
          </a:prstGeom>
        </p:spPr>
        <p:txBody>
          <a:bodyPr vert="horz" lIns="91440" tIns="45720" rIns="91440" bIns="45720" rtlCol="1"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60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j-lt"/>
                <a:ea typeface="+mj-ea"/>
                <a:cs typeface="+mj-cs"/>
              </a:rPr>
              <a:t>الحلقة الصباحية</a:t>
            </a:r>
            <a:endParaRPr kumimoji="0" lang="ar-OM" sz="60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j-lt"/>
              <a:ea typeface="+mj-ea"/>
              <a:cs typeface="+mj-cs"/>
            </a:endParaRPr>
          </a:p>
        </p:txBody>
      </p:sp>
      <p:sp>
        <p:nvSpPr>
          <p:cNvPr id="5" name="مستطيل 4"/>
          <p:cNvSpPr/>
          <p:nvPr/>
        </p:nvSpPr>
        <p:spPr>
          <a:xfrm>
            <a:off x="5000628" y="1785926"/>
            <a:ext cx="3730508" cy="769441"/>
          </a:xfrm>
          <a:prstGeom prst="rect">
            <a:avLst/>
          </a:prstGeom>
        </p:spPr>
        <p:txBody>
          <a:bodyPr wrap="none">
            <a:spAutoFit/>
          </a:bodyPr>
          <a:lstStyle/>
          <a:p>
            <a:pPr marL="342900" indent="-342900" algn="just">
              <a:spcBef>
                <a:spcPct val="20000"/>
              </a:spcBef>
            </a:pPr>
            <a:r>
              <a:rPr lang="ar-SA" sz="4400" b="1" dirty="0">
                <a:solidFill>
                  <a:schemeClr val="tx2">
                    <a:lumMod val="60000"/>
                    <a:lumOff val="40000"/>
                  </a:schemeClr>
                </a:solidFill>
                <a:effectLst>
                  <a:glow rad="228600">
                    <a:schemeClr val="accent5">
                      <a:satMod val="175000"/>
                      <a:alpha val="40000"/>
                    </a:schemeClr>
                  </a:glow>
                </a:effectLst>
                <a:cs typeface="Akhbar MT" pitchFamily="2" charset="-78"/>
              </a:rPr>
              <a:t>الروتين اليومي للحلقة:</a:t>
            </a:r>
            <a:endParaRPr lang="ar-OM" sz="4400" b="1" dirty="0">
              <a:solidFill>
                <a:schemeClr val="tx2">
                  <a:lumMod val="60000"/>
                  <a:lumOff val="40000"/>
                </a:schemeClr>
              </a:solidFill>
              <a:effectLst>
                <a:glow rad="228600">
                  <a:schemeClr val="accent5">
                    <a:satMod val="175000"/>
                    <a:alpha val="40000"/>
                  </a:schemeClr>
                </a:glow>
              </a:effectLst>
              <a:cs typeface="Akhbar MT" pitchFamily="2" charset="-78"/>
            </a:endParaRPr>
          </a:p>
        </p:txBody>
      </p:sp>
      <p:pic>
        <p:nvPicPr>
          <p:cNvPr id="6" name="صورة 5" descr="stock-vector-fun-collection-of-friendly-smiling-cartoon-kids-or-children-face-over-colorful-circles-93591127.jpg"/>
          <p:cNvPicPr>
            <a:picLocks noChangeAspect="1"/>
          </p:cNvPicPr>
          <p:nvPr/>
        </p:nvPicPr>
        <p:blipFill>
          <a:blip r:embed="rId3"/>
          <a:srcRect l="66469" t="43403" r="200" b="10944"/>
          <a:stretch>
            <a:fillRect/>
          </a:stretch>
        </p:blipFill>
        <p:spPr>
          <a:xfrm>
            <a:off x="7500958" y="2786058"/>
            <a:ext cx="571504" cy="571504"/>
          </a:xfrm>
          <a:prstGeom prst="rect">
            <a:avLst/>
          </a:prstGeom>
        </p:spPr>
      </p:pic>
      <p:pic>
        <p:nvPicPr>
          <p:cNvPr id="7" name="صورة 6" descr="stock-vector-fun-collection-of-friendly-smiling-cartoon-kids-or-children-face-over-colorful-circles-93591127.jpg"/>
          <p:cNvPicPr>
            <a:picLocks noChangeAspect="1"/>
          </p:cNvPicPr>
          <p:nvPr/>
        </p:nvPicPr>
        <p:blipFill>
          <a:blip r:embed="rId3"/>
          <a:srcRect l="66469" t="43403" r="200" b="10944"/>
          <a:stretch>
            <a:fillRect/>
          </a:stretch>
        </p:blipFill>
        <p:spPr>
          <a:xfrm>
            <a:off x="7500958" y="3418394"/>
            <a:ext cx="571504" cy="571504"/>
          </a:xfrm>
          <a:prstGeom prst="rect">
            <a:avLst/>
          </a:prstGeom>
        </p:spPr>
      </p:pic>
      <p:pic>
        <p:nvPicPr>
          <p:cNvPr id="8" name="صورة 7" descr="stock-vector-fun-collection-of-friendly-smiling-cartoon-kids-or-children-face-over-colorful-circles-93591127.jpg"/>
          <p:cNvPicPr>
            <a:picLocks noChangeAspect="1"/>
          </p:cNvPicPr>
          <p:nvPr/>
        </p:nvPicPr>
        <p:blipFill>
          <a:blip r:embed="rId3"/>
          <a:srcRect l="66469" t="43403" r="200" b="10944"/>
          <a:stretch>
            <a:fillRect/>
          </a:stretch>
        </p:blipFill>
        <p:spPr>
          <a:xfrm>
            <a:off x="7515188" y="3968298"/>
            <a:ext cx="571504" cy="571504"/>
          </a:xfrm>
          <a:prstGeom prst="rect">
            <a:avLst/>
          </a:prstGeom>
        </p:spPr>
      </p:pic>
      <p:pic>
        <p:nvPicPr>
          <p:cNvPr id="9" name="صورة 8" descr="stock-vector-fun-collection-of-friendly-smiling-cartoon-kids-or-children-face-over-colorful-circles-93591127.jpg"/>
          <p:cNvPicPr>
            <a:picLocks noChangeAspect="1"/>
          </p:cNvPicPr>
          <p:nvPr/>
        </p:nvPicPr>
        <p:blipFill>
          <a:blip r:embed="rId3"/>
          <a:srcRect l="66469" t="43403" r="200" b="10944"/>
          <a:stretch>
            <a:fillRect/>
          </a:stretch>
        </p:blipFill>
        <p:spPr>
          <a:xfrm>
            <a:off x="7471815" y="4510185"/>
            <a:ext cx="571504" cy="571504"/>
          </a:xfrm>
          <a:prstGeom prst="rect">
            <a:avLst/>
          </a:prstGeom>
        </p:spPr>
      </p:pic>
      <p:pic>
        <p:nvPicPr>
          <p:cNvPr id="11" name="صورة 10" descr="شعارنا.JPG"/>
          <p:cNvPicPr>
            <a:picLocks noChangeAspect="1"/>
          </p:cNvPicPr>
          <p:nvPr/>
        </p:nvPicPr>
        <p:blipFill>
          <a:blip r:embed="rId4" cstate="print"/>
          <a:stretch>
            <a:fillRect/>
          </a:stretch>
        </p:blipFill>
        <p:spPr>
          <a:xfrm>
            <a:off x="-71470" y="71439"/>
            <a:ext cx="1336569" cy="1142983"/>
          </a:xfrm>
          <a:prstGeom prst="rect">
            <a:avLst/>
          </a:prstGeom>
        </p:spPr>
      </p:pic>
      <p:pic>
        <p:nvPicPr>
          <p:cNvPr id="12" name="صورة 11" descr="stock-vector-fun-collection-of-friendly-smiling-cartoon-kids-or-children-face-over-colorful-circles-93591127.jpg">
            <a:extLst>
              <a:ext uri="{FF2B5EF4-FFF2-40B4-BE49-F238E27FC236}">
                <a16:creationId xmlns:a16="http://schemas.microsoft.com/office/drawing/2014/main" id="{FA2497C4-A46D-4EB8-BCF3-67AA3158E1ED}"/>
              </a:ext>
            </a:extLst>
          </p:cNvPr>
          <p:cNvPicPr>
            <a:picLocks noChangeAspect="1"/>
          </p:cNvPicPr>
          <p:nvPr/>
        </p:nvPicPr>
        <p:blipFill>
          <a:blip r:embed="rId3"/>
          <a:srcRect l="66469" t="43403" r="200" b="10944"/>
          <a:stretch>
            <a:fillRect/>
          </a:stretch>
        </p:blipFill>
        <p:spPr>
          <a:xfrm>
            <a:off x="7515188" y="5041835"/>
            <a:ext cx="571504" cy="571504"/>
          </a:xfrm>
          <a:prstGeom prst="rect">
            <a:avLst/>
          </a:prstGeom>
        </p:spPr>
      </p:pic>
      <p:pic>
        <p:nvPicPr>
          <p:cNvPr id="13" name="صورة 12" descr="stock-vector-fun-collection-of-friendly-smiling-cartoon-kids-or-children-face-over-colorful-circles-93591127.jpg">
            <a:extLst>
              <a:ext uri="{FF2B5EF4-FFF2-40B4-BE49-F238E27FC236}">
                <a16:creationId xmlns:a16="http://schemas.microsoft.com/office/drawing/2014/main" id="{F1D548D1-2A9F-4A1C-955C-E6898ED6CCB3}"/>
              </a:ext>
            </a:extLst>
          </p:cNvPr>
          <p:cNvPicPr>
            <a:picLocks noChangeAspect="1"/>
          </p:cNvPicPr>
          <p:nvPr/>
        </p:nvPicPr>
        <p:blipFill>
          <a:blip r:embed="rId3"/>
          <a:srcRect l="66469" t="43403" r="200" b="10944"/>
          <a:stretch>
            <a:fillRect/>
          </a:stretch>
        </p:blipFill>
        <p:spPr>
          <a:xfrm>
            <a:off x="7515188" y="5584749"/>
            <a:ext cx="571504" cy="571504"/>
          </a:xfrm>
          <a:prstGeom prst="rect">
            <a:avLst/>
          </a:prstGeom>
        </p:spPr>
      </p:pic>
      <p:pic>
        <p:nvPicPr>
          <p:cNvPr id="14" name="صورة 13" descr="circle_time_picci.gif">
            <a:extLst>
              <a:ext uri="{FF2B5EF4-FFF2-40B4-BE49-F238E27FC236}">
                <a16:creationId xmlns:a16="http://schemas.microsoft.com/office/drawing/2014/main" id="{81413C29-1590-4A4D-8B56-32D56A728933}"/>
              </a:ext>
            </a:extLst>
          </p:cNvPr>
          <p:cNvPicPr>
            <a:picLocks noChangeAspect="1"/>
          </p:cNvPicPr>
          <p:nvPr/>
        </p:nvPicPr>
        <p:blipFill>
          <a:blip r:embed="rId5"/>
          <a:stretch>
            <a:fillRect/>
          </a:stretch>
        </p:blipFill>
        <p:spPr>
          <a:xfrm>
            <a:off x="642910" y="3071810"/>
            <a:ext cx="2571768" cy="26489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39E2E40-A8F2-44A1-A5D6-FFDE0249265F}"/>
              </a:ext>
            </a:extLst>
          </p:cNvPr>
          <p:cNvSpPr>
            <a:spLocks noGrp="1"/>
          </p:cNvSpPr>
          <p:nvPr>
            <p:ph idx="1"/>
          </p:nvPr>
        </p:nvSpPr>
        <p:spPr>
          <a:xfrm>
            <a:off x="457200" y="1613354"/>
            <a:ext cx="8229600" cy="4525963"/>
          </a:xfrm>
        </p:spPr>
        <p:txBody>
          <a:bodyPr/>
          <a:lstStyle/>
          <a:p>
            <a:pPr marL="0" indent="0">
              <a:buNone/>
            </a:pPr>
            <a:r>
              <a:rPr lang="ar-OM" dirty="0">
                <a:cs typeface="Akhbar MT" pitchFamily="2" charset="-78"/>
              </a:rPr>
              <a:t>-  من المهم استقبال الأطفال في الصباح بوجه مبتسم بشوش وبكلمات ترحيبية تبعث في الأطفال السرور وتشعرهم بأهمية حضورهم الى المدرسة.</a:t>
            </a:r>
          </a:p>
          <a:p>
            <a:pPr marL="0" indent="0">
              <a:buNone/>
            </a:pPr>
            <a:r>
              <a:rPr lang="ar-OM" dirty="0">
                <a:cs typeface="Akhbar MT" pitchFamily="2" charset="-78"/>
              </a:rPr>
              <a:t> - تعود المعلمة الأطفال على القاء تحية السلام اثناء الدخول.</a:t>
            </a:r>
          </a:p>
          <a:p>
            <a:pPr marL="0" indent="0">
              <a:buNone/>
            </a:pPr>
            <a:r>
              <a:rPr lang="ar-OM" dirty="0">
                <a:cs typeface="Akhbar MT" pitchFamily="2" charset="-78"/>
              </a:rPr>
              <a:t>- يضع الطفل حقيبته وادواته في المكان المخصص.</a:t>
            </a:r>
          </a:p>
          <a:p>
            <a:pPr marL="0" indent="0">
              <a:buNone/>
            </a:pPr>
            <a:r>
              <a:rPr lang="ar-OM" dirty="0">
                <a:cs typeface="Akhbar MT" pitchFamily="2" charset="-78"/>
              </a:rPr>
              <a:t>- تجهز المعلمة أنشطة تعليمية او ألعاب ادراكيه للأطفال الذين يصلون مبكرا حتى وصول جميع الأطفال .</a:t>
            </a:r>
          </a:p>
          <a:p>
            <a:pPr marL="0" indent="0">
              <a:buNone/>
            </a:pPr>
            <a:r>
              <a:rPr lang="ar-OM" dirty="0">
                <a:cs typeface="Akhbar MT" pitchFamily="2" charset="-78"/>
              </a:rPr>
              <a:t>- يتوجه الأطفال الى الجلوس في أماكنهم في مكان </a:t>
            </a:r>
          </a:p>
          <a:p>
            <a:pPr marL="0" indent="0">
              <a:buNone/>
            </a:pPr>
            <a:r>
              <a:rPr lang="ar-OM" dirty="0">
                <a:cs typeface="Akhbar MT" pitchFamily="2" charset="-78"/>
              </a:rPr>
              <a:t>عقد الحلقة باستخدام إشارة من المعلمة.</a:t>
            </a:r>
          </a:p>
          <a:p>
            <a:pPr marL="0" indent="0">
              <a:buNone/>
            </a:pPr>
            <a:endParaRPr lang="ar-OM" dirty="0">
              <a:cs typeface="Akhbar MT" pitchFamily="2" charset="-78"/>
            </a:endParaRPr>
          </a:p>
        </p:txBody>
      </p:sp>
      <p:sp>
        <p:nvSpPr>
          <p:cNvPr id="6" name="عنوان 1">
            <a:extLst>
              <a:ext uri="{FF2B5EF4-FFF2-40B4-BE49-F238E27FC236}">
                <a16:creationId xmlns:a16="http://schemas.microsoft.com/office/drawing/2014/main" id="{6DA654EE-397C-45A3-8D7C-FB89D3AD74B6}"/>
              </a:ext>
            </a:extLst>
          </p:cNvPr>
          <p:cNvSpPr>
            <a:spLocks noGrp="1"/>
          </p:cNvSpPr>
          <p:nvPr>
            <p:ph type="title"/>
          </p:nvPr>
        </p:nvSpPr>
        <p:spPr>
          <a:xfrm>
            <a:off x="2267744" y="103814"/>
            <a:ext cx="8229600" cy="1143000"/>
          </a:xfrm>
        </p:spPr>
        <p:txBody>
          <a:bodyPr>
            <a:normAutofit/>
          </a:bodyPr>
          <a:lstStyle/>
          <a:p>
            <a:r>
              <a:rPr lang="ar-SA" b="1" dirty="0">
                <a:solidFill>
                  <a:srgbClr val="FF0000"/>
                </a:solidFill>
              </a:rPr>
              <a:t>الترحيب بالأطفال</a:t>
            </a:r>
            <a:endParaRPr lang="ar-SA" dirty="0">
              <a:solidFill>
                <a:srgbClr val="FF0000"/>
              </a:solidFill>
            </a:endParaRPr>
          </a:p>
        </p:txBody>
      </p:sp>
      <p:sp>
        <p:nvSpPr>
          <p:cNvPr id="7" name="شكل بيضاوي 6">
            <a:extLst>
              <a:ext uri="{FF2B5EF4-FFF2-40B4-BE49-F238E27FC236}">
                <a16:creationId xmlns:a16="http://schemas.microsoft.com/office/drawing/2014/main" id="{A5775322-E558-45B9-B16F-2071CB3AB830}"/>
              </a:ext>
            </a:extLst>
          </p:cNvPr>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8" name="مربع نص 7">
            <a:extLst>
              <a:ext uri="{FF2B5EF4-FFF2-40B4-BE49-F238E27FC236}">
                <a16:creationId xmlns:a16="http://schemas.microsoft.com/office/drawing/2014/main" id="{C6AB730D-119D-4B88-9AF3-00FB5161DBA8}"/>
              </a:ext>
            </a:extLst>
          </p:cNvPr>
          <p:cNvSpPr txBox="1"/>
          <p:nvPr/>
        </p:nvSpPr>
        <p:spPr>
          <a:xfrm>
            <a:off x="8234662" y="160764"/>
            <a:ext cx="630302" cy="1107996"/>
          </a:xfrm>
          <a:prstGeom prst="rect">
            <a:avLst/>
          </a:prstGeom>
          <a:noFill/>
        </p:spPr>
        <p:txBody>
          <a:bodyPr wrap="none" rtlCol="1">
            <a:spAutoFit/>
          </a:bodyPr>
          <a:lstStyle/>
          <a:p>
            <a:r>
              <a:rPr lang="ar-SA" sz="6600" dirty="0">
                <a:solidFill>
                  <a:schemeClr val="bg1"/>
                </a:solidFill>
              </a:rPr>
              <a:t>1</a:t>
            </a:r>
          </a:p>
        </p:txBody>
      </p:sp>
      <p:pic>
        <p:nvPicPr>
          <p:cNvPr id="10242" name="Picture 2" descr="نتيجة تنسيق المدارس التجريبي للعام الدراسي 2020-2021.. تعرف عليها - أموال  الغد">
            <a:extLst>
              <a:ext uri="{FF2B5EF4-FFF2-40B4-BE49-F238E27FC236}">
                <a16:creationId xmlns:a16="http://schemas.microsoft.com/office/drawing/2014/main" id="{C8C0EA41-9D11-4004-8DD5-6D5B8C8555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684" y="4725144"/>
            <a:ext cx="2389742" cy="1911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394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4">
            <a:extLst>
              <a:ext uri="{FF2B5EF4-FFF2-40B4-BE49-F238E27FC236}">
                <a16:creationId xmlns:a16="http://schemas.microsoft.com/office/drawing/2014/main" id="{09736C69-66CD-9A70-078C-02E793AD94A4}"/>
              </a:ext>
            </a:extLst>
          </p:cNvPr>
          <p:cNvPicPr>
            <a:picLocks noChangeAspect="1"/>
          </p:cNvPicPr>
          <p:nvPr/>
        </p:nvPicPr>
        <p:blipFill>
          <a:blip r:embed="rId2"/>
          <a:stretch>
            <a:fillRect/>
          </a:stretch>
        </p:blipFill>
        <p:spPr>
          <a:xfrm>
            <a:off x="-888957" y="-51424"/>
            <a:ext cx="7739296" cy="6909424"/>
          </a:xfrm>
          <a:prstGeom prst="rect">
            <a:avLst/>
          </a:prstGeom>
        </p:spPr>
      </p:pic>
      <p:sp>
        <p:nvSpPr>
          <p:cNvPr id="4" name="مستطيل 3">
            <a:extLst>
              <a:ext uri="{FF2B5EF4-FFF2-40B4-BE49-F238E27FC236}">
                <a16:creationId xmlns:a16="http://schemas.microsoft.com/office/drawing/2014/main" id="{741BD5F5-9AE0-B7AD-E398-969E36A5CAA3}"/>
              </a:ext>
            </a:extLst>
          </p:cNvPr>
          <p:cNvSpPr/>
          <p:nvPr/>
        </p:nvSpPr>
        <p:spPr>
          <a:xfrm>
            <a:off x="8278586" y="857250"/>
            <a:ext cx="865415" cy="520228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شكل بيضاوي 4">
            <a:extLst>
              <a:ext uri="{FF2B5EF4-FFF2-40B4-BE49-F238E27FC236}">
                <a16:creationId xmlns:a16="http://schemas.microsoft.com/office/drawing/2014/main" id="{FC639717-61D4-CFE6-82F4-7EC3247F3683}"/>
              </a:ext>
            </a:extLst>
          </p:cNvPr>
          <p:cNvSpPr/>
          <p:nvPr/>
        </p:nvSpPr>
        <p:spPr>
          <a:xfrm>
            <a:off x="3322603" y="-675456"/>
            <a:ext cx="8077248" cy="8424936"/>
          </a:xfrm>
          <a:prstGeom prst="ellips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عنوان 1">
            <a:extLst>
              <a:ext uri="{FF2B5EF4-FFF2-40B4-BE49-F238E27FC236}">
                <a16:creationId xmlns:a16="http://schemas.microsoft.com/office/drawing/2014/main" id="{C084FAF6-F45C-3346-9C47-97F99362F2E0}"/>
              </a:ext>
            </a:extLst>
          </p:cNvPr>
          <p:cNvSpPr>
            <a:spLocks noGrp="1"/>
          </p:cNvSpPr>
          <p:nvPr>
            <p:ph type="title"/>
          </p:nvPr>
        </p:nvSpPr>
        <p:spPr>
          <a:xfrm>
            <a:off x="2987974" y="542311"/>
            <a:ext cx="8471664" cy="1616529"/>
          </a:xfrm>
        </p:spPr>
        <p:txBody>
          <a:bodyPr>
            <a:normAutofit/>
          </a:bodyPr>
          <a:lstStyle/>
          <a:p>
            <a:r>
              <a:rPr lang="ar-SA" sz="7200" b="1" dirty="0">
                <a:solidFill>
                  <a:srgbClr val="0070C0"/>
                </a:solidFill>
                <a:latin typeface="Arabic Typesetting" panose="03020402040406030203" pitchFamily="66" charset="-78"/>
                <a:cs typeface="Arabic Typesetting" panose="03020402040406030203" pitchFamily="66" charset="-78"/>
              </a:rPr>
              <a:t>روتين الصباح </a:t>
            </a:r>
            <a:endParaRPr lang="ar-OM" sz="7200" b="1" dirty="0">
              <a:solidFill>
                <a:srgbClr val="0070C0"/>
              </a:solidFill>
              <a:latin typeface="Arabic Typesetting" panose="03020402040406030203" pitchFamily="66" charset="-78"/>
              <a:cs typeface="Arabic Typesetting" panose="03020402040406030203" pitchFamily="66" charset="-78"/>
            </a:endParaRPr>
          </a:p>
        </p:txBody>
      </p:sp>
      <p:sp>
        <p:nvSpPr>
          <p:cNvPr id="3" name="عنصر نائب للمحتوى 2">
            <a:extLst>
              <a:ext uri="{FF2B5EF4-FFF2-40B4-BE49-F238E27FC236}">
                <a16:creationId xmlns:a16="http://schemas.microsoft.com/office/drawing/2014/main" id="{4D06EDD0-D313-E082-65D3-2332CC53DFFC}"/>
              </a:ext>
            </a:extLst>
          </p:cNvPr>
          <p:cNvSpPr>
            <a:spLocks noGrp="1"/>
          </p:cNvSpPr>
          <p:nvPr>
            <p:ph idx="1"/>
          </p:nvPr>
        </p:nvSpPr>
        <p:spPr>
          <a:xfrm>
            <a:off x="1504428" y="2176781"/>
            <a:ext cx="7573192" cy="4276555"/>
          </a:xfrm>
        </p:spPr>
        <p:txBody>
          <a:bodyPr>
            <a:normAutofit/>
          </a:bodyPr>
          <a:lstStyle/>
          <a:p>
            <a:r>
              <a:rPr lang="ar-SA" sz="2800" dirty="0">
                <a:cs typeface="Akhbar MT" pitchFamily="2" charset="-78"/>
              </a:rPr>
              <a:t> عند دخول الصف أقول السلام عليكم ورحمة الله وبركاته </a:t>
            </a:r>
          </a:p>
          <a:p>
            <a:r>
              <a:rPr lang="ar-SA" sz="2800" dirty="0">
                <a:cs typeface="Akhbar MT" pitchFamily="2" charset="-78"/>
              </a:rPr>
              <a:t>ضع بطاقة اسمك </a:t>
            </a:r>
            <a:r>
              <a:rPr lang="ar-OM" sz="2800" dirty="0">
                <a:cs typeface="Akhbar MT" pitchFamily="2" charset="-78"/>
              </a:rPr>
              <a:t>.</a:t>
            </a:r>
            <a:endParaRPr lang="ar-SA" sz="2800" dirty="0">
              <a:cs typeface="Akhbar MT" pitchFamily="2" charset="-78"/>
            </a:endParaRPr>
          </a:p>
          <a:p>
            <a:r>
              <a:rPr lang="ar-SA" sz="2800" dirty="0">
                <a:cs typeface="Akhbar MT" pitchFamily="2" charset="-78"/>
              </a:rPr>
              <a:t>ضع حقيبتك </a:t>
            </a:r>
            <a:r>
              <a:rPr lang="ar-OM" sz="2800" dirty="0">
                <a:cs typeface="Akhbar MT" pitchFamily="2" charset="-78"/>
              </a:rPr>
              <a:t>.</a:t>
            </a:r>
            <a:endParaRPr lang="ar-SA" sz="2800" dirty="0">
              <a:cs typeface="Akhbar MT" pitchFamily="2" charset="-78"/>
            </a:endParaRPr>
          </a:p>
          <a:p>
            <a:r>
              <a:rPr lang="ar-SA" sz="2800" dirty="0">
                <a:cs typeface="Akhbar MT" pitchFamily="2" charset="-78"/>
              </a:rPr>
              <a:t>ضع دفترك في السلة</a:t>
            </a:r>
            <a:r>
              <a:rPr lang="ar-OM" sz="2800" dirty="0">
                <a:cs typeface="Akhbar MT" pitchFamily="2" charset="-78"/>
              </a:rPr>
              <a:t>.</a:t>
            </a:r>
            <a:endParaRPr lang="ar-SA" sz="2800" dirty="0">
              <a:cs typeface="Akhbar MT" pitchFamily="2" charset="-78"/>
            </a:endParaRPr>
          </a:p>
          <a:p>
            <a:r>
              <a:rPr lang="ar-SA" sz="2800" dirty="0">
                <a:cs typeface="Akhbar MT" pitchFamily="2" charset="-78"/>
              </a:rPr>
              <a:t>متابعة النظافة الشخصية (الأظافر –الشعر)</a:t>
            </a:r>
            <a:r>
              <a:rPr lang="ar-OM" sz="2800" dirty="0">
                <a:cs typeface="Akhbar MT" pitchFamily="2" charset="-78"/>
              </a:rPr>
              <a:t>.</a:t>
            </a:r>
            <a:endParaRPr lang="ar-SA" sz="2800" dirty="0">
              <a:cs typeface="Akhbar MT" pitchFamily="2" charset="-78"/>
            </a:endParaRPr>
          </a:p>
          <a:p>
            <a:r>
              <a:rPr lang="ar-SA" sz="2800" dirty="0">
                <a:cs typeface="Akhbar MT" pitchFamily="2" charset="-78"/>
              </a:rPr>
              <a:t>أنشطة صباحية (تلوين-إكمال عمل الأمس-قراءة قصص…)</a:t>
            </a:r>
          </a:p>
          <a:p>
            <a:r>
              <a:rPr lang="ar-SA" sz="2800" dirty="0">
                <a:cs typeface="Akhbar MT" pitchFamily="2" charset="-78"/>
              </a:rPr>
              <a:t>إعادة الأدوات والاجتماع في الحلقة الصباحية </a:t>
            </a:r>
          </a:p>
          <a:p>
            <a:endParaRPr lang="ar-SA" sz="2800" dirty="0">
              <a:cs typeface="Akhbar MT" pitchFamily="2" charset="-78"/>
            </a:endParaRPr>
          </a:p>
          <a:p>
            <a:endParaRPr lang="ar-SA" sz="2800" dirty="0">
              <a:cs typeface="Akhbar MT" pitchFamily="2" charset="-78"/>
            </a:endParaRPr>
          </a:p>
        </p:txBody>
      </p:sp>
    </p:spTree>
    <p:extLst>
      <p:ext uri="{BB962C8B-B14F-4D97-AF65-F5344CB8AC3E}">
        <p14:creationId xmlns:p14="http://schemas.microsoft.com/office/powerpoint/2010/main" val="418097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2FA941F-C120-8601-273E-CEC73671A18C}"/>
              </a:ext>
            </a:extLst>
          </p:cNvPr>
          <p:cNvSpPr>
            <a:spLocks noGrp="1"/>
          </p:cNvSpPr>
          <p:nvPr>
            <p:ph type="title"/>
          </p:nvPr>
        </p:nvSpPr>
        <p:spPr/>
        <p:txBody>
          <a:bodyPr/>
          <a:lstStyle/>
          <a:p>
            <a:endParaRPr lang="ar-OM"/>
          </a:p>
        </p:txBody>
      </p:sp>
      <p:pic>
        <p:nvPicPr>
          <p:cNvPr id="5" name="صورة 5">
            <a:extLst>
              <a:ext uri="{FF2B5EF4-FFF2-40B4-BE49-F238E27FC236}">
                <a16:creationId xmlns:a16="http://schemas.microsoft.com/office/drawing/2014/main" id="{BDEB2015-9761-CB5D-3AC7-F4EEFD2F2E85}"/>
              </a:ext>
            </a:extLst>
          </p:cNvPr>
          <p:cNvPicPr>
            <a:picLocks noChangeAspect="1"/>
          </p:cNvPicPr>
          <p:nvPr/>
        </p:nvPicPr>
        <p:blipFill>
          <a:blip r:embed="rId2"/>
          <a:stretch>
            <a:fillRect/>
          </a:stretch>
        </p:blipFill>
        <p:spPr>
          <a:xfrm>
            <a:off x="574750" y="332656"/>
            <a:ext cx="4615305" cy="6192688"/>
          </a:xfrm>
          <a:prstGeom prst="rect">
            <a:avLst/>
          </a:prstGeom>
        </p:spPr>
      </p:pic>
      <p:pic>
        <p:nvPicPr>
          <p:cNvPr id="7" name="صورة 6">
            <a:extLst>
              <a:ext uri="{FF2B5EF4-FFF2-40B4-BE49-F238E27FC236}">
                <a16:creationId xmlns:a16="http://schemas.microsoft.com/office/drawing/2014/main" id="{D2B44E5D-7810-CF78-49D4-EC6728B001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161" t="22575" r="22412" b="14779"/>
          <a:stretch/>
        </p:blipFill>
        <p:spPr>
          <a:xfrm>
            <a:off x="5336945" y="350132"/>
            <a:ext cx="2895529" cy="6035750"/>
          </a:xfrm>
          <a:prstGeom prst="rect">
            <a:avLst/>
          </a:prstGeom>
        </p:spPr>
      </p:pic>
    </p:spTree>
    <p:extLst>
      <p:ext uri="{BB962C8B-B14F-4D97-AF65-F5344CB8AC3E}">
        <p14:creationId xmlns:p14="http://schemas.microsoft.com/office/powerpoint/2010/main" val="453345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3E92B20-FA1E-F98F-6D7E-BE257763A645}"/>
              </a:ext>
            </a:extLst>
          </p:cNvPr>
          <p:cNvSpPr>
            <a:spLocks noGrp="1"/>
          </p:cNvSpPr>
          <p:nvPr>
            <p:ph type="title"/>
          </p:nvPr>
        </p:nvSpPr>
        <p:spPr/>
        <p:txBody>
          <a:bodyPr/>
          <a:lstStyle/>
          <a:p>
            <a:endParaRPr lang="ar-OM"/>
          </a:p>
        </p:txBody>
      </p:sp>
      <p:pic>
        <p:nvPicPr>
          <p:cNvPr id="4" name="صورة 4">
            <a:extLst>
              <a:ext uri="{FF2B5EF4-FFF2-40B4-BE49-F238E27FC236}">
                <a16:creationId xmlns:a16="http://schemas.microsoft.com/office/drawing/2014/main" id="{A5DFA69B-E582-FF32-89EC-BD572711C846}"/>
              </a:ext>
            </a:extLst>
          </p:cNvPr>
          <p:cNvPicPr>
            <a:picLocks noGrp="1" noChangeAspect="1"/>
          </p:cNvPicPr>
          <p:nvPr>
            <p:ph idx="1"/>
          </p:nvPr>
        </p:nvPicPr>
        <p:blipFill>
          <a:blip r:embed="rId2"/>
          <a:stretch>
            <a:fillRect/>
          </a:stretch>
        </p:blipFill>
        <p:spPr>
          <a:xfrm>
            <a:off x="4790045" y="1417638"/>
            <a:ext cx="4353955" cy="4495900"/>
          </a:xfrm>
        </p:spPr>
      </p:pic>
      <p:pic>
        <p:nvPicPr>
          <p:cNvPr id="6" name="صورة 6">
            <a:extLst>
              <a:ext uri="{FF2B5EF4-FFF2-40B4-BE49-F238E27FC236}">
                <a16:creationId xmlns:a16="http://schemas.microsoft.com/office/drawing/2014/main" id="{0F5417B1-E838-82A8-6435-D582C17A4242}"/>
              </a:ext>
            </a:extLst>
          </p:cNvPr>
          <p:cNvPicPr>
            <a:picLocks noChangeAspect="1"/>
          </p:cNvPicPr>
          <p:nvPr/>
        </p:nvPicPr>
        <p:blipFill>
          <a:blip r:embed="rId3"/>
          <a:stretch>
            <a:fillRect/>
          </a:stretch>
        </p:blipFill>
        <p:spPr>
          <a:xfrm>
            <a:off x="0" y="1087136"/>
            <a:ext cx="4790045" cy="4683727"/>
          </a:xfrm>
          <a:prstGeom prst="rect">
            <a:avLst/>
          </a:prstGeom>
        </p:spPr>
      </p:pic>
    </p:spTree>
    <p:extLst>
      <p:ext uri="{BB962C8B-B14F-4D97-AF65-F5344CB8AC3E}">
        <p14:creationId xmlns:p14="http://schemas.microsoft.com/office/powerpoint/2010/main" val="1565417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67744" y="103814"/>
            <a:ext cx="8229600" cy="1143000"/>
          </a:xfrm>
        </p:spPr>
        <p:txBody>
          <a:bodyPr>
            <a:normAutofit/>
          </a:bodyPr>
          <a:lstStyle/>
          <a:p>
            <a:r>
              <a:rPr lang="ar-SA" b="1" dirty="0">
                <a:solidFill>
                  <a:srgbClr val="FF0000"/>
                </a:solidFill>
              </a:rPr>
              <a:t>الترحيب بالأطفال</a:t>
            </a:r>
            <a:endParaRPr lang="ar-SA" dirty="0">
              <a:solidFill>
                <a:srgbClr val="FF0000"/>
              </a:solidFill>
            </a:endParaRPr>
          </a:p>
        </p:txBody>
      </p:sp>
      <p:sp>
        <p:nvSpPr>
          <p:cNvPr id="3" name="عنصر نائب للمحتوى 2"/>
          <p:cNvSpPr>
            <a:spLocks noGrp="1"/>
          </p:cNvSpPr>
          <p:nvPr>
            <p:ph idx="1"/>
          </p:nvPr>
        </p:nvSpPr>
        <p:spPr>
          <a:xfrm>
            <a:off x="179512" y="880120"/>
            <a:ext cx="8229600" cy="4925144"/>
          </a:xfrm>
        </p:spPr>
        <p:txBody>
          <a:bodyPr>
            <a:noAutofit/>
          </a:bodyPr>
          <a:lstStyle/>
          <a:p>
            <a:pPr marL="0" indent="0">
              <a:buNone/>
            </a:pPr>
            <a:endParaRPr lang="en-US" sz="2400" dirty="0">
              <a:cs typeface="Akhbar MT" pitchFamily="2" charset="-78"/>
            </a:endParaRPr>
          </a:p>
          <a:p>
            <a:pPr marL="514350" lvl="0" indent="-514350">
              <a:buAutoNum type="arabicPeriod"/>
            </a:pPr>
            <a:r>
              <a:rPr lang="ar-SA" sz="2400" b="1" dirty="0">
                <a:cs typeface="Akhbar MT" pitchFamily="2" charset="-78"/>
              </a:rPr>
              <a:t>يمسك الأطفال ايادي بعضهم البعض مع معلمتهم ويدوروا في دائرة مع ترديد أنشودة الحلقة : </a:t>
            </a:r>
            <a:r>
              <a:rPr lang="ar-SA" sz="2400" dirty="0">
                <a:solidFill>
                  <a:schemeClr val="tx2"/>
                </a:solidFill>
                <a:cs typeface="Akhbar MT" pitchFamily="2" charset="-78"/>
              </a:rPr>
              <a:t>(هيا </a:t>
            </a:r>
            <a:r>
              <a:rPr lang="ar-SA" sz="2400" dirty="0" err="1">
                <a:solidFill>
                  <a:schemeClr val="tx2"/>
                </a:solidFill>
                <a:cs typeface="Akhbar MT" pitchFamily="2" charset="-78"/>
              </a:rPr>
              <a:t>هيا</a:t>
            </a:r>
            <a:r>
              <a:rPr lang="ar-SA" sz="2400" dirty="0">
                <a:solidFill>
                  <a:schemeClr val="tx2"/>
                </a:solidFill>
                <a:cs typeface="Akhbar MT" pitchFamily="2" charset="-78"/>
              </a:rPr>
              <a:t> الى الحلقة .. هيا </a:t>
            </a:r>
            <a:r>
              <a:rPr lang="ar-SA" sz="2400" dirty="0" err="1">
                <a:solidFill>
                  <a:schemeClr val="tx2"/>
                </a:solidFill>
                <a:cs typeface="Akhbar MT" pitchFamily="2" charset="-78"/>
              </a:rPr>
              <a:t>هيا</a:t>
            </a:r>
            <a:r>
              <a:rPr lang="ar-SA" sz="2400" dirty="0">
                <a:solidFill>
                  <a:schemeClr val="tx2"/>
                </a:solidFill>
                <a:cs typeface="Akhbar MT" pitchFamily="2" charset="-78"/>
              </a:rPr>
              <a:t> يا اطفال.. نجتمع كي نتعلم.. نجتمع كأصدقاء). </a:t>
            </a:r>
          </a:p>
          <a:p>
            <a:pPr marL="0" lvl="0" indent="0">
              <a:buNone/>
            </a:pPr>
            <a:r>
              <a:rPr lang="ar-SA" sz="2400" dirty="0">
                <a:cs typeface="Akhbar MT" pitchFamily="2" charset="-78"/>
              </a:rPr>
              <a:t>2</a:t>
            </a:r>
            <a:r>
              <a:rPr lang="ar-SA" sz="2400" b="1" dirty="0">
                <a:cs typeface="Akhbar MT" pitchFamily="2" charset="-78"/>
              </a:rPr>
              <a:t>. يجلس الأطفال على </a:t>
            </a:r>
            <a:r>
              <a:rPr lang="ar-OM" sz="2400" b="1" dirty="0">
                <a:cs typeface="Akhbar MT" pitchFamily="2" charset="-78"/>
              </a:rPr>
              <a:t>البساط</a:t>
            </a:r>
            <a:r>
              <a:rPr lang="ar-SA" sz="2400" b="1" dirty="0">
                <a:cs typeface="Akhbar MT" pitchFamily="2" charset="-78"/>
              </a:rPr>
              <a:t> كل </a:t>
            </a:r>
            <a:r>
              <a:rPr lang="ar-OM" sz="2400" b="1" dirty="0">
                <a:cs typeface="Akhbar MT" pitchFamily="2" charset="-78"/>
              </a:rPr>
              <a:t>واحد </a:t>
            </a:r>
            <a:r>
              <a:rPr lang="ar-SA" sz="2400" b="1" dirty="0">
                <a:cs typeface="Akhbar MT" pitchFamily="2" charset="-78"/>
              </a:rPr>
              <a:t>في مكانه الصحيح .</a:t>
            </a:r>
            <a:endParaRPr lang="en-US" sz="2400" b="1" dirty="0">
              <a:cs typeface="Akhbar MT" pitchFamily="2" charset="-78"/>
            </a:endParaRPr>
          </a:p>
          <a:p>
            <a:pPr marL="0" indent="0">
              <a:buNone/>
            </a:pPr>
            <a:endParaRPr lang="ar-SA" sz="2400" b="1" dirty="0">
              <a:cs typeface="Akhbar MT" pitchFamily="2" charset="-78"/>
            </a:endParaRPr>
          </a:p>
          <a:p>
            <a:pPr marL="0" indent="0">
              <a:buNone/>
            </a:pPr>
            <a:r>
              <a:rPr lang="ar-SA" sz="2400" b="1" dirty="0">
                <a:cs typeface="Akhbar MT" pitchFamily="2" charset="-78"/>
              </a:rPr>
              <a:t>3. ترحب المعلمة بالأطفال و تستفتح الحلقة بتحية الاسلام و دعاء الصباح.</a:t>
            </a:r>
            <a:endParaRPr lang="en-US" sz="2400" b="1" dirty="0">
              <a:cs typeface="Akhbar MT" pitchFamily="2" charset="-78"/>
            </a:endParaRPr>
          </a:p>
          <a:p>
            <a:pPr marL="0" indent="0">
              <a:buNone/>
            </a:pPr>
            <a:r>
              <a:rPr lang="ar-SA" sz="2400" dirty="0">
                <a:solidFill>
                  <a:schemeClr val="tx2"/>
                </a:solidFill>
                <a:cs typeface="Akhbar MT" pitchFamily="2" charset="-78"/>
              </a:rPr>
              <a:t>المعلمة: السلام عليكم ورحمة الله وبركاته،</a:t>
            </a:r>
          </a:p>
          <a:p>
            <a:pPr marL="0" indent="0">
              <a:buNone/>
            </a:pPr>
            <a:r>
              <a:rPr lang="ar-SA" sz="2400" dirty="0">
                <a:solidFill>
                  <a:schemeClr val="accent2">
                    <a:lumMod val="75000"/>
                  </a:schemeClr>
                </a:solidFill>
                <a:cs typeface="Akhbar MT" pitchFamily="2" charset="-78"/>
              </a:rPr>
              <a:t> الأطفال: وعليكم السلام ورحمة الله وبركاته.</a:t>
            </a:r>
            <a:endParaRPr lang="en-US" sz="2400" dirty="0">
              <a:solidFill>
                <a:schemeClr val="accent2">
                  <a:lumMod val="75000"/>
                </a:schemeClr>
              </a:solidFill>
              <a:cs typeface="Akhbar MT" pitchFamily="2" charset="-78"/>
            </a:endParaRPr>
          </a:p>
          <a:p>
            <a:pPr marL="0" indent="0">
              <a:buNone/>
            </a:pPr>
            <a:r>
              <a:rPr lang="ar-SA" sz="2400" dirty="0">
                <a:solidFill>
                  <a:schemeClr val="tx2"/>
                </a:solidFill>
                <a:cs typeface="Akhbar MT" pitchFamily="2" charset="-78"/>
              </a:rPr>
              <a:t>المعلمة: كيف حالكم يا أطفال؟</a:t>
            </a:r>
          </a:p>
          <a:p>
            <a:pPr marL="0" indent="0">
              <a:buNone/>
            </a:pPr>
            <a:r>
              <a:rPr lang="ar-SA" sz="2400" dirty="0">
                <a:solidFill>
                  <a:schemeClr val="accent2">
                    <a:lumMod val="75000"/>
                  </a:schemeClr>
                </a:solidFill>
                <a:cs typeface="Akhbar MT" pitchFamily="2" charset="-78"/>
              </a:rPr>
              <a:t> الأطفال: بخير </a:t>
            </a:r>
            <a:r>
              <a:rPr lang="ar-SA" sz="2400" dirty="0" err="1">
                <a:solidFill>
                  <a:schemeClr val="accent2">
                    <a:lumMod val="75000"/>
                  </a:schemeClr>
                </a:solidFill>
                <a:cs typeface="Akhbar MT" pitchFamily="2" charset="-78"/>
              </a:rPr>
              <a:t>والحمدلله</a:t>
            </a:r>
            <a:r>
              <a:rPr lang="ar-SA" sz="2400" dirty="0">
                <a:solidFill>
                  <a:schemeClr val="accent2">
                    <a:lumMod val="75000"/>
                  </a:schemeClr>
                </a:solidFill>
                <a:cs typeface="Akhbar MT" pitchFamily="2" charset="-78"/>
              </a:rPr>
              <a:t> يا معلمتي.</a:t>
            </a:r>
            <a:endParaRPr lang="en-US" sz="2400" dirty="0">
              <a:solidFill>
                <a:schemeClr val="accent2">
                  <a:lumMod val="75000"/>
                </a:schemeClr>
              </a:solidFill>
              <a:cs typeface="Akhbar MT" pitchFamily="2" charset="-78"/>
            </a:endParaRPr>
          </a:p>
          <a:p>
            <a:pPr marL="0" indent="0">
              <a:buNone/>
            </a:pPr>
            <a:r>
              <a:rPr lang="ar-SA" sz="2400" dirty="0">
                <a:solidFill>
                  <a:schemeClr val="tx2"/>
                </a:solidFill>
                <a:cs typeface="Akhbar MT" pitchFamily="2" charset="-78"/>
              </a:rPr>
              <a:t>المعلمة: كيف أصبحتم؟ </a:t>
            </a:r>
          </a:p>
          <a:p>
            <a:pPr marL="0" indent="0">
              <a:buNone/>
            </a:pPr>
            <a:r>
              <a:rPr lang="ar-SA" sz="2400" dirty="0">
                <a:solidFill>
                  <a:schemeClr val="accent2">
                    <a:lumMod val="75000"/>
                  </a:schemeClr>
                </a:solidFill>
                <a:cs typeface="Akhbar MT" pitchFamily="2" charset="-78"/>
              </a:rPr>
              <a:t>الأطفال: أصبحنا وأصبح الملك لله، والحمد لله، ولا اله الا الله وحده لا شريك له، له الملك وله الحمد وهو على كل شيء قدير.</a:t>
            </a:r>
            <a:r>
              <a:rPr lang="ar-SA" sz="2400" dirty="0">
                <a:cs typeface="Akhbar MT" pitchFamily="2" charset="-78"/>
              </a:rPr>
              <a:t> </a:t>
            </a:r>
            <a:endParaRPr lang="en-US" sz="2400" dirty="0">
              <a:cs typeface="Akhbar MT" pitchFamily="2" charset="-78"/>
            </a:endParaRPr>
          </a:p>
          <a:p>
            <a:pPr marL="0" indent="0">
              <a:buNone/>
            </a:pPr>
            <a:endParaRPr lang="ar-SA" sz="2400" dirty="0">
              <a:cs typeface="Akhbar MT" pitchFamily="2" charset="-78"/>
            </a:endParaRPr>
          </a:p>
        </p:txBody>
      </p:sp>
      <p:sp>
        <p:nvSpPr>
          <p:cNvPr id="4" name="شكل بيضاوي 3"/>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5" name="مربع نص 4"/>
          <p:cNvSpPr txBox="1"/>
          <p:nvPr/>
        </p:nvSpPr>
        <p:spPr>
          <a:xfrm>
            <a:off x="8234662" y="160764"/>
            <a:ext cx="630302" cy="1107996"/>
          </a:xfrm>
          <a:prstGeom prst="rect">
            <a:avLst/>
          </a:prstGeom>
          <a:noFill/>
        </p:spPr>
        <p:txBody>
          <a:bodyPr wrap="none" rtlCol="1">
            <a:spAutoFit/>
          </a:bodyPr>
          <a:lstStyle/>
          <a:p>
            <a:r>
              <a:rPr lang="ar-SA" sz="6600" dirty="0">
                <a:solidFill>
                  <a:schemeClr val="bg1"/>
                </a:solidFill>
              </a:rPr>
              <a:t>1</a:t>
            </a:r>
          </a:p>
        </p:txBody>
      </p:sp>
    </p:spTree>
    <p:extLst>
      <p:ext uri="{BB962C8B-B14F-4D97-AF65-F5344CB8AC3E}">
        <p14:creationId xmlns:p14="http://schemas.microsoft.com/office/powerpoint/2010/main" val="2335460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مربع نص 2">
            <a:extLst>
              <a:ext uri="{FF2B5EF4-FFF2-40B4-BE49-F238E27FC236}">
                <a16:creationId xmlns:a16="http://schemas.microsoft.com/office/drawing/2014/main" id="{4C73581C-4E6E-427E-9C96-C5BC91F85621}"/>
              </a:ext>
            </a:extLst>
          </p:cNvPr>
          <p:cNvSpPr txBox="1"/>
          <p:nvPr/>
        </p:nvSpPr>
        <p:spPr>
          <a:xfrm>
            <a:off x="1924914" y="3513535"/>
            <a:ext cx="6966994" cy="2616101"/>
          </a:xfrm>
          <a:prstGeom prst="rect">
            <a:avLst/>
          </a:prstGeom>
          <a:noFill/>
        </p:spPr>
        <p:txBody>
          <a:bodyPr wrap="square" rtlCol="1">
            <a:spAutoFit/>
          </a:bodyPr>
          <a:lstStyle/>
          <a:p>
            <a:pPr marL="342900" indent="-342900" algn="just">
              <a:spcBef>
                <a:spcPct val="20000"/>
              </a:spcBef>
            </a:pPr>
            <a:r>
              <a:rPr lang="ar-OM" sz="4400" b="1" dirty="0">
                <a:solidFill>
                  <a:schemeClr val="tx2">
                    <a:lumMod val="60000"/>
                    <a:lumOff val="40000"/>
                  </a:schemeClr>
                </a:solidFill>
                <a:effectLst>
                  <a:glow rad="228600">
                    <a:schemeClr val="accent5">
                      <a:satMod val="175000"/>
                      <a:alpha val="40000"/>
                    </a:schemeClr>
                  </a:glow>
                </a:effectLst>
                <a:cs typeface="Akhbar MT" pitchFamily="2" charset="-78"/>
              </a:rPr>
              <a:t>أدوار اليد المساعدة:</a:t>
            </a:r>
          </a:p>
          <a:p>
            <a:pPr marL="342900" indent="-342900">
              <a:buAutoNum type="arabicPeriod"/>
            </a:pPr>
            <a:r>
              <a:rPr lang="ar-OM" sz="2400" b="1" dirty="0"/>
              <a:t>يفعل اللوحات الأساسية.</a:t>
            </a:r>
          </a:p>
          <a:p>
            <a:pPr marL="342900" indent="-342900">
              <a:buAutoNum type="arabicPeriod"/>
            </a:pPr>
            <a:r>
              <a:rPr lang="ar-OM" sz="2400" b="1" dirty="0"/>
              <a:t>يشرف على اصطفاف الأطفال في طابور.</a:t>
            </a:r>
          </a:p>
          <a:p>
            <a:pPr marL="342900" indent="-342900">
              <a:buAutoNum type="arabicPeriod"/>
            </a:pPr>
            <a:r>
              <a:rPr lang="ar-OM" sz="2400" b="1" dirty="0"/>
              <a:t>يشرف على الأطفال في غسل اياديهم بالطريقة الصحيحة.</a:t>
            </a:r>
          </a:p>
          <a:p>
            <a:pPr marL="342900" indent="-342900">
              <a:buAutoNum type="arabicPeriod"/>
            </a:pPr>
            <a:r>
              <a:rPr lang="ar-OM" sz="2400" b="1" dirty="0"/>
              <a:t>يساعد المعلمة في توزيع أنشطة العمل أو الأدوات في الفترات التعليمية.</a:t>
            </a:r>
          </a:p>
        </p:txBody>
      </p:sp>
      <p:graphicFrame>
        <p:nvGraphicFramePr>
          <p:cNvPr id="8" name="رسم تخطيطي 7"/>
          <p:cNvGraphicFramePr/>
          <p:nvPr>
            <p:extLst>
              <p:ext uri="{D42A27DB-BD31-4B8C-83A1-F6EECF244321}">
                <p14:modId xmlns:p14="http://schemas.microsoft.com/office/powerpoint/2010/main" val="2385743247"/>
              </p:ext>
            </p:extLst>
          </p:nvPr>
        </p:nvGraphicFramePr>
        <p:xfrm>
          <a:off x="3517790" y="257176"/>
          <a:ext cx="5264592" cy="2810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صورة 5" descr="stock-vector-fun-collection-of-friendly-smiling-cartoon-kids-or-children-face-over-colorful-circles-93591127.jpg"/>
          <p:cNvPicPr>
            <a:picLocks noChangeAspect="1"/>
          </p:cNvPicPr>
          <p:nvPr/>
        </p:nvPicPr>
        <p:blipFill>
          <a:blip r:embed="rId8">
            <a:clrChange>
              <a:clrFrom>
                <a:srgbClr val="FFFFFF"/>
              </a:clrFrom>
              <a:clrTo>
                <a:srgbClr val="FFFFFF">
                  <a:alpha val="0"/>
                </a:srgbClr>
              </a:clrTo>
            </a:clrChange>
          </a:blip>
          <a:srcRect l="66469" t="43403" r="200" b="10944"/>
          <a:stretch>
            <a:fillRect/>
          </a:stretch>
        </p:blipFill>
        <p:spPr>
          <a:xfrm>
            <a:off x="7086240" y="2072432"/>
            <a:ext cx="870136" cy="924520"/>
          </a:xfrm>
          <a:prstGeom prst="rect">
            <a:avLst/>
          </a:prstGeom>
        </p:spPr>
      </p:pic>
      <p:pic>
        <p:nvPicPr>
          <p:cNvPr id="10" name="صورة 9" descr="شعارنا.JPG"/>
          <p:cNvPicPr>
            <a:picLocks noChangeAspect="1"/>
          </p:cNvPicPr>
          <p:nvPr/>
        </p:nvPicPr>
        <p:blipFill>
          <a:blip r:embed="rId9" cstate="print"/>
          <a:stretch>
            <a:fillRect/>
          </a:stretch>
        </p:blipFill>
        <p:spPr>
          <a:xfrm>
            <a:off x="-71470" y="71439"/>
            <a:ext cx="1336569" cy="1142983"/>
          </a:xfrm>
          <a:prstGeom prst="rect">
            <a:avLst/>
          </a:prstGeom>
        </p:spPr>
      </p:pic>
      <p:pic>
        <p:nvPicPr>
          <p:cNvPr id="1026" name="Picture 2" descr="Plastic Business Lanyard ID Badge Card Key Holder Case Pocket Neck Strap  Clear | Walmart Canada">
            <a:extLst>
              <a:ext uri="{FF2B5EF4-FFF2-40B4-BE49-F238E27FC236}">
                <a16:creationId xmlns:a16="http://schemas.microsoft.com/office/drawing/2014/main" id="{2CE56FC7-5128-461E-B547-E9158C1A0853}"/>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7886" y="2318167"/>
            <a:ext cx="2731444" cy="27314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oys Shirts for sale - T-Shirts for Boys best deals, discount &amp;amp; vouchers  online | Lazada Philippines">
            <a:extLst>
              <a:ext uri="{FF2B5EF4-FFF2-40B4-BE49-F238E27FC236}">
                <a16:creationId xmlns:a16="http://schemas.microsoft.com/office/drawing/2014/main" id="{E21C5068-6608-4534-9EB2-EB08FB6B4877}"/>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23155" t="807" r="21113"/>
          <a:stretch/>
        </p:blipFill>
        <p:spPr bwMode="auto">
          <a:xfrm>
            <a:off x="59838" y="3068960"/>
            <a:ext cx="2128891" cy="378904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a:extLst>
              <a:ext uri="{FF2B5EF4-FFF2-40B4-BE49-F238E27FC236}">
                <a16:creationId xmlns:a16="http://schemas.microsoft.com/office/drawing/2014/main" id="{4DFD4015-EC4E-485C-8EC2-908B8B385DB8}"/>
              </a:ext>
            </a:extLst>
          </p:cNvPr>
          <p:cNvSpPr/>
          <p:nvPr/>
        </p:nvSpPr>
        <p:spPr>
          <a:xfrm>
            <a:off x="490837" y="4829547"/>
            <a:ext cx="1266892" cy="830997"/>
          </a:xfrm>
          <a:prstGeom prst="rect">
            <a:avLst/>
          </a:prstGeom>
          <a:noFill/>
        </p:spPr>
        <p:txBody>
          <a:bodyPr wrap="square" lIns="91440" tIns="45720" rIns="91440" bIns="45720">
            <a:spAutoFit/>
          </a:bodyPr>
          <a:lstStyle/>
          <a:p>
            <a:pPr algn="ctr"/>
            <a:r>
              <a:rPr lang="ar-OM" sz="2400" b="1" dirty="0">
                <a:ln w="0"/>
                <a:effectLst>
                  <a:outerShdw blurRad="38100" dist="19050" dir="2700000" algn="tl" rotWithShape="0">
                    <a:schemeClr val="dk1">
                      <a:alpha val="40000"/>
                    </a:schemeClr>
                  </a:outerShdw>
                </a:effectLst>
              </a:rPr>
              <a:t>اليد المساعدة</a:t>
            </a:r>
            <a:endParaRPr lang="en-US" sz="2400" b="1" cap="none" spc="0" dirty="0">
              <a:ln w="0"/>
              <a:solidFill>
                <a:schemeClr val="tx1"/>
              </a:solidFill>
              <a:effectLst>
                <a:outerShdw blurRad="38100" dist="19050" dir="2700000" algn="tl" rotWithShape="0">
                  <a:schemeClr val="dk1">
                    <a:alpha val="40000"/>
                  </a:schemeClr>
                </a:outerShdw>
              </a:effectLst>
            </a:endParaRPr>
          </a:p>
        </p:txBody>
      </p:sp>
      <p:sp>
        <p:nvSpPr>
          <p:cNvPr id="11" name="مستطيل 10">
            <a:extLst>
              <a:ext uri="{FF2B5EF4-FFF2-40B4-BE49-F238E27FC236}">
                <a16:creationId xmlns:a16="http://schemas.microsoft.com/office/drawing/2014/main" id="{1064F09B-1D54-40D2-A267-2BE1E843B139}"/>
              </a:ext>
            </a:extLst>
          </p:cNvPr>
          <p:cNvSpPr/>
          <p:nvPr/>
        </p:nvSpPr>
        <p:spPr>
          <a:xfrm rot="1809706">
            <a:off x="2766166" y="3767936"/>
            <a:ext cx="1273350" cy="307777"/>
          </a:xfrm>
          <a:prstGeom prst="rect">
            <a:avLst/>
          </a:prstGeom>
          <a:noFill/>
        </p:spPr>
        <p:txBody>
          <a:bodyPr wrap="square" lIns="91440" tIns="45720" rIns="91440" bIns="45720">
            <a:spAutoFit/>
          </a:bodyPr>
          <a:lstStyle/>
          <a:p>
            <a:pPr algn="ctr"/>
            <a:r>
              <a:rPr lang="ar-OM" sz="1400" b="1" dirty="0">
                <a:ln w="0"/>
                <a:effectLst>
                  <a:outerShdw blurRad="38100" dist="19050" dir="2700000" algn="tl" rotWithShape="0">
                    <a:schemeClr val="dk1">
                      <a:alpha val="40000"/>
                    </a:schemeClr>
                  </a:outerShdw>
                </a:effectLst>
              </a:rPr>
              <a:t>اليد المساعدة</a:t>
            </a:r>
            <a:endParaRPr lang="en-US" sz="1400" b="1" cap="none" spc="0" dirty="0">
              <a:ln w="0"/>
              <a:solidFill>
                <a:schemeClr val="tx1"/>
              </a:solidFill>
              <a:effectLst>
                <a:outerShdw blurRad="38100" dist="19050" dir="2700000" algn="tl" rotWithShape="0">
                  <a:schemeClr val="dk1">
                    <a:alpha val="40000"/>
                  </a:schemeClr>
                </a:outerShdw>
              </a:effectLst>
            </a:endParaRPr>
          </a:p>
        </p:txBody>
      </p:sp>
      <p:pic>
        <p:nvPicPr>
          <p:cNvPr id="1030" name="Picture 6" descr="ومن ناحية الكرتون Arecaceae ، تقدم الأيدي s, hand, arecaceae, cartoon png">
            <a:extLst>
              <a:ext uri="{FF2B5EF4-FFF2-40B4-BE49-F238E27FC236}">
                <a16:creationId xmlns:a16="http://schemas.microsoft.com/office/drawing/2014/main" id="{9CCAFD56-7259-4528-8E41-848207BC5E47}"/>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23734" r="26991"/>
          <a:stretch/>
        </p:blipFill>
        <p:spPr bwMode="auto">
          <a:xfrm rot="9616160">
            <a:off x="1384824" y="1007061"/>
            <a:ext cx="1729528" cy="2281504"/>
          </a:xfrm>
          <a:prstGeom prst="rect">
            <a:avLst/>
          </a:prstGeom>
          <a:noFill/>
          <a:extLst>
            <a:ext uri="{909E8E84-426E-40DD-AFC4-6F175D3DCCD1}">
              <a14:hiddenFill xmlns:a14="http://schemas.microsoft.com/office/drawing/2010/main">
                <a:solidFill>
                  <a:srgbClr val="FFFFFF"/>
                </a:solidFill>
              </a14:hiddenFill>
            </a:ext>
          </a:extLst>
        </p:spPr>
      </p:pic>
      <p:sp>
        <p:nvSpPr>
          <p:cNvPr id="13" name="مستطيل 12">
            <a:extLst>
              <a:ext uri="{FF2B5EF4-FFF2-40B4-BE49-F238E27FC236}">
                <a16:creationId xmlns:a16="http://schemas.microsoft.com/office/drawing/2014/main" id="{3D13534C-1BB9-476F-825A-49008CBF36E5}"/>
              </a:ext>
            </a:extLst>
          </p:cNvPr>
          <p:cNvSpPr/>
          <p:nvPr/>
        </p:nvSpPr>
        <p:spPr>
          <a:xfrm rot="20729603">
            <a:off x="1370534" y="1344845"/>
            <a:ext cx="1266892" cy="707886"/>
          </a:xfrm>
          <a:prstGeom prst="rect">
            <a:avLst/>
          </a:prstGeom>
          <a:noFill/>
        </p:spPr>
        <p:txBody>
          <a:bodyPr wrap="square" lIns="91440" tIns="45720" rIns="91440" bIns="45720">
            <a:spAutoFit/>
          </a:bodyPr>
          <a:lstStyle/>
          <a:p>
            <a:pPr algn="ctr"/>
            <a:r>
              <a:rPr lang="ar-OM" sz="2000" b="1" dirty="0">
                <a:ln w="0"/>
                <a:effectLst>
                  <a:outerShdw blurRad="38100" dist="19050" dir="2700000" algn="tl" rotWithShape="0">
                    <a:schemeClr val="dk1">
                      <a:alpha val="40000"/>
                    </a:schemeClr>
                  </a:outerShdw>
                </a:effectLst>
              </a:rPr>
              <a:t>اليد المساعدة</a:t>
            </a:r>
            <a:endParaRPr lang="en-US" sz="2000" b="1" cap="none" spc="0" dirty="0">
              <a:ln w="0"/>
              <a:solidFill>
                <a:schemeClr val="tx1"/>
              </a:solidFill>
              <a:effectLst>
                <a:outerShdw blurRad="38100" dist="19050" dir="2700000" algn="tl" rotWithShape="0">
                  <a:schemeClr val="dk1">
                    <a:alpha val="40000"/>
                  </a:schemeClr>
                </a:outerShdw>
              </a:effectLst>
            </a:endParaRPr>
          </a:p>
        </p:txBody>
      </p:sp>
      <p:pic>
        <p:nvPicPr>
          <p:cNvPr id="1032" name="Picture 8" descr="4,386 Safety Pin Stock Photos, Pictures &amp;amp; Royalty-Free Images - iStock">
            <a:extLst>
              <a:ext uri="{FF2B5EF4-FFF2-40B4-BE49-F238E27FC236}">
                <a16:creationId xmlns:a16="http://schemas.microsoft.com/office/drawing/2014/main" id="{F1FAC274-B8B1-4F0C-9604-EB924AC4202D}"/>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556334">
            <a:off x="1237441" y="706801"/>
            <a:ext cx="810074" cy="810074"/>
          </a:xfrm>
          <a:prstGeom prst="rect">
            <a:avLst/>
          </a:prstGeom>
          <a:noFill/>
          <a:extLst>
            <a:ext uri="{909E8E84-426E-40DD-AFC4-6F175D3DCCD1}">
              <a14:hiddenFill xmlns:a14="http://schemas.microsoft.com/office/drawing/2010/main">
                <a:solidFill>
                  <a:srgbClr val="FFFFFF"/>
                </a:solidFill>
              </a14:hiddenFill>
            </a:ext>
          </a:extLst>
        </p:spPr>
      </p:pic>
      <p:sp>
        <p:nvSpPr>
          <p:cNvPr id="16" name="شكل بيضاوي 15">
            <a:extLst>
              <a:ext uri="{FF2B5EF4-FFF2-40B4-BE49-F238E27FC236}">
                <a16:creationId xmlns:a16="http://schemas.microsoft.com/office/drawing/2014/main" id="{BEB32CA3-BEEA-4724-9338-61C4A998B973}"/>
              </a:ext>
            </a:extLst>
          </p:cNvPr>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sz="5400" dirty="0"/>
          </a:p>
        </p:txBody>
      </p:sp>
      <p:sp>
        <p:nvSpPr>
          <p:cNvPr id="17" name="مربع نص 16">
            <a:extLst>
              <a:ext uri="{FF2B5EF4-FFF2-40B4-BE49-F238E27FC236}">
                <a16:creationId xmlns:a16="http://schemas.microsoft.com/office/drawing/2014/main" id="{F4BD1EE5-88E6-436F-ACF5-706808502999}"/>
              </a:ext>
            </a:extLst>
          </p:cNvPr>
          <p:cNvSpPr txBox="1"/>
          <p:nvPr/>
        </p:nvSpPr>
        <p:spPr>
          <a:xfrm>
            <a:off x="8234662" y="160764"/>
            <a:ext cx="630302" cy="1107996"/>
          </a:xfrm>
          <a:prstGeom prst="rect">
            <a:avLst/>
          </a:prstGeom>
          <a:noFill/>
        </p:spPr>
        <p:txBody>
          <a:bodyPr wrap="none" rtlCol="1">
            <a:spAutoFit/>
          </a:bodyPr>
          <a:lstStyle/>
          <a:p>
            <a:r>
              <a:rPr lang="ar-OM" sz="6600" dirty="0">
                <a:solidFill>
                  <a:schemeClr val="bg1"/>
                </a:solidFill>
              </a:rPr>
              <a:t>2</a:t>
            </a:r>
            <a:endParaRPr lang="ar-SA" sz="66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عشب, شخص, خارجي&#10;&#10;تم إنشاء الوصف تلقائياً">
            <a:extLst>
              <a:ext uri="{FF2B5EF4-FFF2-40B4-BE49-F238E27FC236}">
                <a16:creationId xmlns:a16="http://schemas.microsoft.com/office/drawing/2014/main" id="{2A8DD1C9-2BC6-498E-9F02-2A909F813496}"/>
              </a:ext>
            </a:extLst>
          </p:cNvPr>
          <p:cNvPicPr>
            <a:picLocks noChangeAspect="1"/>
          </p:cNvPicPr>
          <p:nvPr/>
        </p:nvPicPr>
        <p:blipFill rotWithShape="1">
          <a:blip r:embed="rId2">
            <a:extLst>
              <a:ext uri="{28A0092B-C50C-407E-A947-70E740481C1C}">
                <a14:useLocalDpi xmlns:a14="http://schemas.microsoft.com/office/drawing/2010/main" val="0"/>
              </a:ext>
            </a:extLst>
          </a:blip>
          <a:srcRect t="29202" b="14548"/>
          <a:stretch/>
        </p:blipFill>
        <p:spPr>
          <a:xfrm>
            <a:off x="91017" y="68263"/>
            <a:ext cx="8961966" cy="6721475"/>
          </a:xfrm>
          <a:prstGeom prst="rect">
            <a:avLst/>
          </a:prstGeom>
          <a:noFill/>
        </p:spPr>
      </p:pic>
      <p:sp>
        <p:nvSpPr>
          <p:cNvPr id="5" name="مستطيل 4">
            <a:extLst>
              <a:ext uri="{FF2B5EF4-FFF2-40B4-BE49-F238E27FC236}">
                <a16:creationId xmlns:a16="http://schemas.microsoft.com/office/drawing/2014/main" id="{C9B0E419-B136-4F15-AFAD-45BF2307C4E9}"/>
              </a:ext>
            </a:extLst>
          </p:cNvPr>
          <p:cNvSpPr/>
          <p:nvPr/>
        </p:nvSpPr>
        <p:spPr>
          <a:xfrm>
            <a:off x="2411760" y="5877272"/>
            <a:ext cx="3926076" cy="523220"/>
          </a:xfrm>
          <a:prstGeom prst="rect">
            <a:avLst/>
          </a:prstGeom>
          <a:noFill/>
        </p:spPr>
        <p:txBody>
          <a:bodyPr wrap="none" lIns="91440" tIns="45720" rIns="91440" bIns="45720">
            <a:spAutoFit/>
          </a:bodyPr>
          <a:lstStyle/>
          <a:p>
            <a:pPr algn="ctr"/>
            <a:r>
              <a:rPr lang="ar-OM" sz="2800" b="1" cap="none" spc="0" dirty="0">
                <a:ln w="0"/>
                <a:solidFill>
                  <a:schemeClr val="bg1"/>
                </a:solidFill>
                <a:effectLst>
                  <a:outerShdw blurRad="38100" dist="19050" dir="2700000" algn="tl" rotWithShape="0">
                    <a:schemeClr val="dk1">
                      <a:alpha val="40000"/>
                    </a:schemeClr>
                  </a:outerShdw>
                </a:effectLst>
              </a:rPr>
              <a:t>نموذج من روضة الأمين الصغير</a:t>
            </a:r>
            <a:endParaRPr lang="ar-SA" sz="2800" b="1" cap="none" spc="0"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1632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صورة 15"/>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2122"/>
          <a:stretch/>
        </p:blipFill>
        <p:spPr>
          <a:xfrm rot="20569028">
            <a:off x="1844491" y="5886739"/>
            <a:ext cx="567269" cy="1006196"/>
          </a:xfrm>
          <a:prstGeom prst="rect">
            <a:avLst/>
          </a:prstGeom>
        </p:spPr>
      </p:pic>
      <p:pic>
        <p:nvPicPr>
          <p:cNvPr id="15" name="صورة 14"/>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2122"/>
          <a:stretch/>
        </p:blipFill>
        <p:spPr>
          <a:xfrm>
            <a:off x="3464669" y="6045654"/>
            <a:ext cx="466523" cy="827497"/>
          </a:xfrm>
          <a:prstGeom prst="rect">
            <a:avLst/>
          </a:prstGeom>
        </p:spPr>
      </p:pic>
      <p:pic>
        <p:nvPicPr>
          <p:cNvPr id="11" name="صورة 10"/>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092951">
            <a:off x="2652060" y="5544509"/>
            <a:ext cx="1669554" cy="825587"/>
          </a:xfrm>
          <a:prstGeom prst="rect">
            <a:avLst/>
          </a:prstGeom>
        </p:spPr>
      </p:pic>
      <p:pic>
        <p:nvPicPr>
          <p:cNvPr id="12" name="صورة 1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53894">
            <a:off x="1116238" y="5451444"/>
            <a:ext cx="1950855" cy="964689"/>
          </a:xfrm>
          <a:prstGeom prst="rect">
            <a:avLst/>
          </a:prstGeom>
        </p:spPr>
      </p:pic>
      <p:pic>
        <p:nvPicPr>
          <p:cNvPr id="14" name="صورة 1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2122"/>
          <a:stretch/>
        </p:blipFill>
        <p:spPr>
          <a:xfrm>
            <a:off x="4434388" y="5375976"/>
            <a:ext cx="835529" cy="1516959"/>
          </a:xfrm>
          <a:prstGeom prst="rect">
            <a:avLst/>
          </a:prstGeom>
        </p:spPr>
      </p:pic>
      <p:pic>
        <p:nvPicPr>
          <p:cNvPr id="17" name="صورة 16"/>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2122"/>
          <a:stretch/>
        </p:blipFill>
        <p:spPr>
          <a:xfrm flipH="1">
            <a:off x="107505" y="5375976"/>
            <a:ext cx="720080" cy="1482024"/>
          </a:xfrm>
          <a:prstGeom prst="rect">
            <a:avLst/>
          </a:prstGeom>
        </p:spPr>
      </p:pic>
      <p:sp>
        <p:nvSpPr>
          <p:cNvPr id="3" name="عنصر نائب للمحتوى 2"/>
          <p:cNvSpPr>
            <a:spLocks noGrp="1"/>
          </p:cNvSpPr>
          <p:nvPr>
            <p:ph idx="1"/>
          </p:nvPr>
        </p:nvSpPr>
        <p:spPr/>
        <p:txBody>
          <a:bodyPr/>
          <a:lstStyle/>
          <a:p>
            <a:r>
              <a:rPr lang="ar-SA" dirty="0"/>
              <a:t>يحتاج الطفل الى وسيلة بصرية أو جدول ليفهم وصول دوره ضمن اسماء الأطفال، وعلامة للتنقل بين الاسماء.</a:t>
            </a:r>
          </a:p>
        </p:txBody>
      </p:sp>
      <p:graphicFrame>
        <p:nvGraphicFramePr>
          <p:cNvPr id="4" name="جدول 3"/>
          <p:cNvGraphicFramePr>
            <a:graphicFrameLocks noGrp="1"/>
          </p:cNvGraphicFramePr>
          <p:nvPr/>
        </p:nvGraphicFramePr>
        <p:xfrm>
          <a:off x="5796136" y="2708920"/>
          <a:ext cx="2759968" cy="3816424"/>
        </p:xfrm>
        <a:graphic>
          <a:graphicData uri="http://schemas.openxmlformats.org/drawingml/2006/table">
            <a:tbl>
              <a:tblPr rtl="1" firstRow="1" bandRow="1">
                <a:tableStyleId>{9DCAF9ED-07DC-4A11-8D7F-57B35C25682E}</a:tableStyleId>
              </a:tblPr>
              <a:tblGrid>
                <a:gridCol w="702478">
                  <a:extLst>
                    <a:ext uri="{9D8B030D-6E8A-4147-A177-3AD203B41FA5}">
                      <a16:colId xmlns:a16="http://schemas.microsoft.com/office/drawing/2014/main" val="20000"/>
                    </a:ext>
                  </a:extLst>
                </a:gridCol>
                <a:gridCol w="2057490">
                  <a:extLst>
                    <a:ext uri="{9D8B030D-6E8A-4147-A177-3AD203B41FA5}">
                      <a16:colId xmlns:a16="http://schemas.microsoft.com/office/drawing/2014/main" val="20001"/>
                    </a:ext>
                  </a:extLst>
                </a:gridCol>
              </a:tblGrid>
              <a:tr h="477053">
                <a:tc>
                  <a:txBody>
                    <a:bodyPr/>
                    <a:lstStyle/>
                    <a:p>
                      <a:pPr rtl="1"/>
                      <a:endParaRPr lang="ar-SA" dirty="0"/>
                    </a:p>
                  </a:txBody>
                  <a:tcPr/>
                </a:tc>
                <a:tc>
                  <a:txBody>
                    <a:bodyPr/>
                    <a:lstStyle/>
                    <a:p>
                      <a:pPr rtl="1"/>
                      <a:r>
                        <a:rPr lang="ar-SA" dirty="0"/>
                        <a:t>اسم الطفل</a:t>
                      </a:r>
                    </a:p>
                  </a:txBody>
                  <a:tcPr/>
                </a:tc>
                <a:extLst>
                  <a:ext uri="{0D108BD9-81ED-4DB2-BD59-A6C34878D82A}">
                    <a16:rowId xmlns:a16="http://schemas.microsoft.com/office/drawing/2014/main" val="10000"/>
                  </a:ext>
                </a:extLst>
              </a:tr>
              <a:tr h="477053">
                <a:tc>
                  <a:txBody>
                    <a:bodyPr/>
                    <a:lstStyle/>
                    <a:p>
                      <a:pPr rtl="1"/>
                      <a:r>
                        <a:rPr lang="ar-SA" dirty="0"/>
                        <a:t>1</a:t>
                      </a:r>
                    </a:p>
                  </a:txBody>
                  <a:tcPr/>
                </a:tc>
                <a:tc>
                  <a:txBody>
                    <a:bodyPr/>
                    <a:lstStyle/>
                    <a:p>
                      <a:pPr rtl="1"/>
                      <a:r>
                        <a:rPr lang="ar-SA" dirty="0"/>
                        <a:t> أحمد</a:t>
                      </a:r>
                    </a:p>
                  </a:txBody>
                  <a:tcPr/>
                </a:tc>
                <a:extLst>
                  <a:ext uri="{0D108BD9-81ED-4DB2-BD59-A6C34878D82A}">
                    <a16:rowId xmlns:a16="http://schemas.microsoft.com/office/drawing/2014/main" val="10001"/>
                  </a:ext>
                </a:extLst>
              </a:tr>
              <a:tr h="477053">
                <a:tc>
                  <a:txBody>
                    <a:bodyPr/>
                    <a:lstStyle/>
                    <a:p>
                      <a:pPr rtl="1"/>
                      <a:r>
                        <a:rPr lang="ar-SA" dirty="0"/>
                        <a:t>2</a:t>
                      </a:r>
                    </a:p>
                  </a:txBody>
                  <a:tcPr/>
                </a:tc>
                <a:tc>
                  <a:txBody>
                    <a:bodyPr/>
                    <a:lstStyle/>
                    <a:p>
                      <a:pPr rtl="1"/>
                      <a:r>
                        <a:rPr lang="ar-SA" dirty="0"/>
                        <a:t>وداد</a:t>
                      </a:r>
                    </a:p>
                  </a:txBody>
                  <a:tcPr/>
                </a:tc>
                <a:extLst>
                  <a:ext uri="{0D108BD9-81ED-4DB2-BD59-A6C34878D82A}">
                    <a16:rowId xmlns:a16="http://schemas.microsoft.com/office/drawing/2014/main" val="10002"/>
                  </a:ext>
                </a:extLst>
              </a:tr>
              <a:tr h="477053">
                <a:tc>
                  <a:txBody>
                    <a:bodyPr/>
                    <a:lstStyle/>
                    <a:p>
                      <a:pPr rtl="1"/>
                      <a:r>
                        <a:rPr lang="ar-SA" dirty="0"/>
                        <a:t>3</a:t>
                      </a:r>
                    </a:p>
                  </a:txBody>
                  <a:tcPr/>
                </a:tc>
                <a:tc>
                  <a:txBody>
                    <a:bodyPr/>
                    <a:lstStyle/>
                    <a:p>
                      <a:pPr rtl="1"/>
                      <a:r>
                        <a:rPr lang="ar-SA" dirty="0"/>
                        <a:t>سيف</a:t>
                      </a:r>
                    </a:p>
                  </a:txBody>
                  <a:tcPr/>
                </a:tc>
                <a:extLst>
                  <a:ext uri="{0D108BD9-81ED-4DB2-BD59-A6C34878D82A}">
                    <a16:rowId xmlns:a16="http://schemas.microsoft.com/office/drawing/2014/main" val="10003"/>
                  </a:ext>
                </a:extLst>
              </a:tr>
              <a:tr h="477053">
                <a:tc>
                  <a:txBody>
                    <a:bodyPr/>
                    <a:lstStyle/>
                    <a:p>
                      <a:pPr rtl="1"/>
                      <a:r>
                        <a:rPr lang="ar-SA" dirty="0"/>
                        <a:t>4</a:t>
                      </a:r>
                    </a:p>
                  </a:txBody>
                  <a:tcPr/>
                </a:tc>
                <a:tc>
                  <a:txBody>
                    <a:bodyPr/>
                    <a:lstStyle/>
                    <a:p>
                      <a:pPr rtl="1"/>
                      <a:r>
                        <a:rPr lang="ar-SA" dirty="0"/>
                        <a:t>رحمة</a:t>
                      </a:r>
                    </a:p>
                  </a:txBody>
                  <a:tcPr/>
                </a:tc>
                <a:extLst>
                  <a:ext uri="{0D108BD9-81ED-4DB2-BD59-A6C34878D82A}">
                    <a16:rowId xmlns:a16="http://schemas.microsoft.com/office/drawing/2014/main" val="10004"/>
                  </a:ext>
                </a:extLst>
              </a:tr>
              <a:tr h="477053">
                <a:tc>
                  <a:txBody>
                    <a:bodyPr/>
                    <a:lstStyle/>
                    <a:p>
                      <a:pPr rtl="1"/>
                      <a:r>
                        <a:rPr lang="ar-SA" dirty="0"/>
                        <a:t>5</a:t>
                      </a:r>
                    </a:p>
                  </a:txBody>
                  <a:tcPr/>
                </a:tc>
                <a:tc>
                  <a:txBody>
                    <a:bodyPr/>
                    <a:lstStyle/>
                    <a:p>
                      <a:pPr rtl="1"/>
                      <a:r>
                        <a:rPr lang="ar-SA" dirty="0"/>
                        <a:t>داؤود</a:t>
                      </a:r>
                    </a:p>
                  </a:txBody>
                  <a:tcPr/>
                </a:tc>
                <a:extLst>
                  <a:ext uri="{0D108BD9-81ED-4DB2-BD59-A6C34878D82A}">
                    <a16:rowId xmlns:a16="http://schemas.microsoft.com/office/drawing/2014/main" val="10005"/>
                  </a:ext>
                </a:extLst>
              </a:tr>
              <a:tr h="477053">
                <a:tc>
                  <a:txBody>
                    <a:bodyPr/>
                    <a:lstStyle/>
                    <a:p>
                      <a:pPr rtl="1"/>
                      <a:r>
                        <a:rPr lang="ar-SA" dirty="0"/>
                        <a:t>6</a:t>
                      </a:r>
                    </a:p>
                  </a:txBody>
                  <a:tcPr/>
                </a:tc>
                <a:tc>
                  <a:txBody>
                    <a:bodyPr/>
                    <a:lstStyle/>
                    <a:p>
                      <a:pPr rtl="1"/>
                      <a:r>
                        <a:rPr lang="ar-SA" dirty="0"/>
                        <a:t>سمية</a:t>
                      </a:r>
                    </a:p>
                  </a:txBody>
                  <a:tcPr/>
                </a:tc>
                <a:extLst>
                  <a:ext uri="{0D108BD9-81ED-4DB2-BD59-A6C34878D82A}">
                    <a16:rowId xmlns:a16="http://schemas.microsoft.com/office/drawing/2014/main" val="10006"/>
                  </a:ext>
                </a:extLst>
              </a:tr>
              <a:tr h="477053">
                <a:tc>
                  <a:txBody>
                    <a:bodyPr/>
                    <a:lstStyle/>
                    <a:p>
                      <a:pPr rtl="1"/>
                      <a:r>
                        <a:rPr lang="ar-SA" dirty="0"/>
                        <a:t>7</a:t>
                      </a:r>
                    </a:p>
                  </a:txBody>
                  <a:tcPr/>
                </a:tc>
                <a:tc>
                  <a:txBody>
                    <a:bodyPr/>
                    <a:lstStyle/>
                    <a:p>
                      <a:pPr rtl="1"/>
                      <a:r>
                        <a:rPr lang="ar-SA" dirty="0"/>
                        <a:t>راشد</a:t>
                      </a:r>
                    </a:p>
                  </a:txBody>
                  <a:tcPr/>
                </a:tc>
                <a:extLst>
                  <a:ext uri="{0D108BD9-81ED-4DB2-BD59-A6C34878D82A}">
                    <a16:rowId xmlns:a16="http://schemas.microsoft.com/office/drawing/2014/main" val="10007"/>
                  </a:ext>
                </a:extLst>
              </a:tr>
            </a:tbl>
          </a:graphicData>
        </a:graphic>
      </p:graphicFrame>
      <p:sp>
        <p:nvSpPr>
          <p:cNvPr id="6" name="شكل بيضاوي 5"/>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7" name="مربع نص 6"/>
          <p:cNvSpPr txBox="1"/>
          <p:nvPr/>
        </p:nvSpPr>
        <p:spPr>
          <a:xfrm>
            <a:off x="8234662" y="160764"/>
            <a:ext cx="630302" cy="1107996"/>
          </a:xfrm>
          <a:prstGeom prst="rect">
            <a:avLst/>
          </a:prstGeom>
          <a:noFill/>
        </p:spPr>
        <p:txBody>
          <a:bodyPr wrap="none" rtlCol="1">
            <a:spAutoFit/>
          </a:bodyPr>
          <a:lstStyle/>
          <a:p>
            <a:r>
              <a:rPr lang="ar-SA" sz="6600" dirty="0">
                <a:solidFill>
                  <a:schemeClr val="bg1"/>
                </a:solidFill>
              </a:rPr>
              <a:t>2</a:t>
            </a:r>
          </a:p>
        </p:txBody>
      </p:sp>
      <p:pic>
        <p:nvPicPr>
          <p:cNvPr id="8" name="صورة 7"/>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965168">
            <a:off x="3707879" y="4968057"/>
            <a:ext cx="1950855" cy="964689"/>
          </a:xfrm>
          <a:prstGeom prst="rect">
            <a:avLst/>
          </a:prstGeom>
        </p:spPr>
      </p:pic>
      <p:pic>
        <p:nvPicPr>
          <p:cNvPr id="9" name="صورة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4795" y="3232475"/>
            <a:ext cx="410853" cy="393049"/>
          </a:xfrm>
          <a:prstGeom prst="rect">
            <a:avLst/>
          </a:prstGeom>
        </p:spPr>
      </p:pic>
      <p:pic>
        <p:nvPicPr>
          <p:cNvPr id="10" name="صورة 9"/>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226476" y="4077072"/>
            <a:ext cx="625677" cy="1003196"/>
          </a:xfrm>
          <a:prstGeom prst="rect">
            <a:avLst/>
          </a:prstGeom>
        </p:spPr>
      </p:pic>
      <p:pic>
        <p:nvPicPr>
          <p:cNvPr id="13" name="صورة 1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602348">
            <a:off x="-255396" y="4959805"/>
            <a:ext cx="1950855" cy="964689"/>
          </a:xfrm>
          <a:prstGeom prst="rect">
            <a:avLst/>
          </a:prstGeom>
        </p:spPr>
      </p:pic>
      <p:sp>
        <p:nvSpPr>
          <p:cNvPr id="18" name="مربع نص 17"/>
          <p:cNvSpPr txBox="1"/>
          <p:nvPr/>
        </p:nvSpPr>
        <p:spPr>
          <a:xfrm>
            <a:off x="4298650" y="5084563"/>
            <a:ext cx="569387" cy="400110"/>
          </a:xfrm>
          <a:prstGeom prst="rect">
            <a:avLst/>
          </a:prstGeom>
          <a:noFill/>
        </p:spPr>
        <p:txBody>
          <a:bodyPr wrap="none" rtlCol="1">
            <a:spAutoFit/>
          </a:bodyPr>
          <a:lstStyle/>
          <a:p>
            <a:r>
              <a:rPr lang="ar-SA" sz="2000" b="1" dirty="0"/>
              <a:t>أحمد</a:t>
            </a:r>
          </a:p>
        </p:txBody>
      </p:sp>
      <p:sp>
        <p:nvSpPr>
          <p:cNvPr id="19" name="مربع نص 18"/>
          <p:cNvSpPr txBox="1"/>
          <p:nvPr/>
        </p:nvSpPr>
        <p:spPr>
          <a:xfrm>
            <a:off x="3168709" y="5621178"/>
            <a:ext cx="532518" cy="400110"/>
          </a:xfrm>
          <a:prstGeom prst="rect">
            <a:avLst/>
          </a:prstGeom>
          <a:noFill/>
        </p:spPr>
        <p:txBody>
          <a:bodyPr wrap="none" rtlCol="1">
            <a:spAutoFit/>
          </a:bodyPr>
          <a:lstStyle/>
          <a:p>
            <a:r>
              <a:rPr lang="ar-SA" sz="2000" b="1" dirty="0"/>
              <a:t>وداد</a:t>
            </a:r>
          </a:p>
        </p:txBody>
      </p:sp>
      <p:sp>
        <p:nvSpPr>
          <p:cNvPr id="20" name="مربع نص 19"/>
          <p:cNvSpPr txBox="1"/>
          <p:nvPr/>
        </p:nvSpPr>
        <p:spPr>
          <a:xfrm>
            <a:off x="1808710" y="5549170"/>
            <a:ext cx="603050" cy="400110"/>
          </a:xfrm>
          <a:prstGeom prst="rect">
            <a:avLst/>
          </a:prstGeom>
          <a:noFill/>
        </p:spPr>
        <p:txBody>
          <a:bodyPr wrap="none" rtlCol="1">
            <a:spAutoFit/>
          </a:bodyPr>
          <a:lstStyle/>
          <a:p>
            <a:r>
              <a:rPr lang="ar-SA" sz="2000" b="1" dirty="0"/>
              <a:t>سيف</a:t>
            </a:r>
          </a:p>
        </p:txBody>
      </p:sp>
      <p:sp>
        <p:nvSpPr>
          <p:cNvPr id="21" name="مربع نص 20"/>
          <p:cNvSpPr txBox="1"/>
          <p:nvPr/>
        </p:nvSpPr>
        <p:spPr>
          <a:xfrm>
            <a:off x="392239" y="4981396"/>
            <a:ext cx="641522" cy="400110"/>
          </a:xfrm>
          <a:prstGeom prst="rect">
            <a:avLst/>
          </a:prstGeom>
          <a:noFill/>
        </p:spPr>
        <p:txBody>
          <a:bodyPr wrap="none" rtlCol="1">
            <a:spAutoFit/>
          </a:bodyPr>
          <a:lstStyle/>
          <a:p>
            <a:r>
              <a:rPr lang="ar-SA" sz="2000" b="1" dirty="0"/>
              <a:t>رحمة</a:t>
            </a:r>
          </a:p>
        </p:txBody>
      </p:sp>
      <p:sp>
        <p:nvSpPr>
          <p:cNvPr id="22" name="شكل حر 21"/>
          <p:cNvSpPr/>
          <p:nvPr/>
        </p:nvSpPr>
        <p:spPr>
          <a:xfrm>
            <a:off x="653143" y="4471832"/>
            <a:ext cx="3889828" cy="1291559"/>
          </a:xfrm>
          <a:custGeom>
            <a:avLst/>
            <a:gdLst>
              <a:gd name="connsiteX0" fmla="*/ 3889828 w 3889828"/>
              <a:gd name="connsiteY0" fmla="*/ 651711 h 1291559"/>
              <a:gd name="connsiteX1" fmla="*/ 3018971 w 3889828"/>
              <a:gd name="connsiteY1" fmla="*/ 419482 h 1291559"/>
              <a:gd name="connsiteX2" fmla="*/ 2743200 w 3889828"/>
              <a:gd name="connsiteY2" fmla="*/ 1290339 h 1291559"/>
              <a:gd name="connsiteX3" fmla="*/ 2351314 w 3889828"/>
              <a:gd name="connsiteY3" fmla="*/ 622682 h 1291559"/>
              <a:gd name="connsiteX4" fmla="*/ 1480457 w 3889828"/>
              <a:gd name="connsiteY4" fmla="*/ 1174225 h 1291559"/>
              <a:gd name="connsiteX5" fmla="*/ 725714 w 3889828"/>
              <a:gd name="connsiteY5" fmla="*/ 13082 h 1291559"/>
              <a:gd name="connsiteX6" fmla="*/ 0 w 3889828"/>
              <a:gd name="connsiteY6" fmla="*/ 651711 h 1291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9828" h="1291559">
                <a:moveTo>
                  <a:pt x="3889828" y="651711"/>
                </a:moveTo>
                <a:cubicBezTo>
                  <a:pt x="3549952" y="482377"/>
                  <a:pt x="3210076" y="313044"/>
                  <a:pt x="3018971" y="419482"/>
                </a:cubicBezTo>
                <a:cubicBezTo>
                  <a:pt x="2827866" y="525920"/>
                  <a:pt x="2854476" y="1256472"/>
                  <a:pt x="2743200" y="1290339"/>
                </a:cubicBezTo>
                <a:cubicBezTo>
                  <a:pt x="2631924" y="1324206"/>
                  <a:pt x="2561771" y="642034"/>
                  <a:pt x="2351314" y="622682"/>
                </a:cubicBezTo>
                <a:cubicBezTo>
                  <a:pt x="2140857" y="603330"/>
                  <a:pt x="1751390" y="1275825"/>
                  <a:pt x="1480457" y="1174225"/>
                </a:cubicBezTo>
                <a:cubicBezTo>
                  <a:pt x="1209524" y="1072625"/>
                  <a:pt x="972457" y="100168"/>
                  <a:pt x="725714" y="13082"/>
                </a:cubicBezTo>
                <a:cubicBezTo>
                  <a:pt x="478971" y="-74004"/>
                  <a:pt x="239485" y="288853"/>
                  <a:pt x="0" y="651711"/>
                </a:cubicBezTo>
              </a:path>
            </a:pathLst>
          </a:custGeom>
          <a:ln>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extLst>
      <p:ext uri="{BB962C8B-B14F-4D97-AF65-F5344CB8AC3E}">
        <p14:creationId xmlns:p14="http://schemas.microsoft.com/office/powerpoint/2010/main" val="2971937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اناشيد وحدة الأيدي مكتوبة رياض اطفال | Diy canvas art painting, Canvas art  painting, Diy canvas art">
            <a:extLst>
              <a:ext uri="{FF2B5EF4-FFF2-40B4-BE49-F238E27FC236}">
                <a16:creationId xmlns:a16="http://schemas.microsoft.com/office/drawing/2014/main" id="{75266123-CF32-489E-9249-5964FC0CA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64" y="0"/>
            <a:ext cx="917286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a:extLst>
              <a:ext uri="{FF2B5EF4-FFF2-40B4-BE49-F238E27FC236}">
                <a16:creationId xmlns:a16="http://schemas.microsoft.com/office/drawing/2014/main" id="{5905907F-9165-48A6-A492-BE3FAB48C8FE}"/>
              </a:ext>
            </a:extLst>
          </p:cNvPr>
          <p:cNvSpPr/>
          <p:nvPr/>
        </p:nvSpPr>
        <p:spPr>
          <a:xfrm>
            <a:off x="2041376" y="2132856"/>
            <a:ext cx="4906888" cy="22322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dirty="0"/>
          </a:p>
        </p:txBody>
      </p:sp>
      <p:sp>
        <p:nvSpPr>
          <p:cNvPr id="3" name="عنصر نائب للمحتوى 2">
            <a:extLst>
              <a:ext uri="{FF2B5EF4-FFF2-40B4-BE49-F238E27FC236}">
                <a16:creationId xmlns:a16="http://schemas.microsoft.com/office/drawing/2014/main" id="{11B26C54-EABD-43FB-8D40-E24DC737E3BF}"/>
              </a:ext>
            </a:extLst>
          </p:cNvPr>
          <p:cNvSpPr>
            <a:spLocks noGrp="1"/>
          </p:cNvSpPr>
          <p:nvPr>
            <p:ph idx="1"/>
          </p:nvPr>
        </p:nvSpPr>
        <p:spPr>
          <a:xfrm>
            <a:off x="2041376" y="2910644"/>
            <a:ext cx="4906888" cy="676672"/>
          </a:xfrm>
        </p:spPr>
        <p:txBody>
          <a:bodyPr/>
          <a:lstStyle/>
          <a:p>
            <a:pPr marL="0" indent="0">
              <a:buNone/>
            </a:pPr>
            <a:r>
              <a:rPr lang="ar-OM" dirty="0"/>
              <a:t>ما أهمية تفعيل دور اليد المساعدة؟</a:t>
            </a:r>
          </a:p>
        </p:txBody>
      </p:sp>
      <p:sp>
        <p:nvSpPr>
          <p:cNvPr id="6" name="مستطيل 5">
            <a:extLst>
              <a:ext uri="{FF2B5EF4-FFF2-40B4-BE49-F238E27FC236}">
                <a16:creationId xmlns:a16="http://schemas.microsoft.com/office/drawing/2014/main" id="{63DE8B13-60FA-47AC-9013-F00D1E9DFB40}"/>
              </a:ext>
            </a:extLst>
          </p:cNvPr>
          <p:cNvSpPr/>
          <p:nvPr/>
        </p:nvSpPr>
        <p:spPr>
          <a:xfrm>
            <a:off x="7164288" y="5229200"/>
            <a:ext cx="1656184" cy="1282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OM" dirty="0"/>
          </a:p>
        </p:txBody>
      </p:sp>
    </p:spTree>
    <p:extLst>
      <p:ext uri="{BB962C8B-B14F-4D97-AF65-F5344CB8AC3E}">
        <p14:creationId xmlns:p14="http://schemas.microsoft.com/office/powerpoint/2010/main" val="627745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91072" y="116632"/>
            <a:ext cx="8229600" cy="1143000"/>
          </a:xfrm>
        </p:spPr>
        <p:txBody>
          <a:bodyPr/>
          <a:lstStyle/>
          <a:p>
            <a:r>
              <a:rPr lang="ar-SA" b="1" dirty="0"/>
              <a:t> الحضور والغياب</a:t>
            </a:r>
          </a:p>
        </p:txBody>
      </p:sp>
      <p:sp>
        <p:nvSpPr>
          <p:cNvPr id="19" name="شكل بيضاوي 18"/>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20" name="مربع نص 19"/>
          <p:cNvSpPr txBox="1"/>
          <p:nvPr/>
        </p:nvSpPr>
        <p:spPr>
          <a:xfrm>
            <a:off x="8234662" y="160764"/>
            <a:ext cx="630302" cy="1107996"/>
          </a:xfrm>
          <a:prstGeom prst="rect">
            <a:avLst/>
          </a:prstGeom>
          <a:noFill/>
        </p:spPr>
        <p:txBody>
          <a:bodyPr wrap="none" rtlCol="1">
            <a:spAutoFit/>
          </a:bodyPr>
          <a:lstStyle/>
          <a:p>
            <a:r>
              <a:rPr lang="ar-SA" sz="6600" dirty="0">
                <a:solidFill>
                  <a:schemeClr val="bg1"/>
                </a:solidFill>
              </a:rPr>
              <a:t>3</a:t>
            </a:r>
          </a:p>
        </p:txBody>
      </p:sp>
      <p:graphicFrame>
        <p:nvGraphicFramePr>
          <p:cNvPr id="21" name="رسم تخطيطي 20">
            <a:extLst>
              <a:ext uri="{FF2B5EF4-FFF2-40B4-BE49-F238E27FC236}">
                <a16:creationId xmlns:a16="http://schemas.microsoft.com/office/drawing/2014/main" id="{20E52B2D-67CB-48BD-9F4E-764A076D67E9}"/>
              </a:ext>
            </a:extLst>
          </p:cNvPr>
          <p:cNvGraphicFramePr/>
          <p:nvPr>
            <p:extLst>
              <p:ext uri="{D42A27DB-BD31-4B8C-83A1-F6EECF244321}">
                <p14:modId xmlns:p14="http://schemas.microsoft.com/office/powerpoint/2010/main" val="816990693"/>
              </p:ext>
            </p:extLst>
          </p:nvPr>
        </p:nvGraphicFramePr>
        <p:xfrm>
          <a:off x="961256" y="1377087"/>
          <a:ext cx="7139136" cy="1699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22" name="Picture 6" descr="21 لوحة الحضور والغياب و لوحة التاريخ ideas | kids education, preschool  classroom, arabic alphabet for kids">
            <a:extLst>
              <a:ext uri="{FF2B5EF4-FFF2-40B4-BE49-F238E27FC236}">
                <a16:creationId xmlns:a16="http://schemas.microsoft.com/office/drawing/2014/main" id="{EAEE937F-C3B1-41B6-B06F-D09E6F8460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3768" y="3138135"/>
            <a:ext cx="4369296" cy="3567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086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لوحات الحضور والغياب - معلمة تأسيس ذات خبرة طويلة | فيسبوك">
            <a:extLst>
              <a:ext uri="{FF2B5EF4-FFF2-40B4-BE49-F238E27FC236}">
                <a16:creationId xmlns:a16="http://schemas.microsoft.com/office/drawing/2014/main" id="{B14ABC0E-27ED-4029-BF04-DF13969754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43" y="3429000"/>
            <a:ext cx="3411286" cy="34112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81A0968-2676-4406-9A9B-03EDE7E893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57" t="10567" r="5998" b="11292"/>
          <a:stretch/>
        </p:blipFill>
        <p:spPr bwMode="auto">
          <a:xfrm>
            <a:off x="617845" y="0"/>
            <a:ext cx="3718882" cy="32983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1209DD87-F401-464B-84CE-1D627711A4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2132856"/>
            <a:ext cx="3240360" cy="4478041"/>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a16="http://schemas.microsoft.com/office/drawing/2014/main" id="{65DF16A8-1922-46AA-92DB-24F76F839319}"/>
              </a:ext>
            </a:extLst>
          </p:cNvPr>
          <p:cNvSpPr>
            <a:spLocks noGrp="1"/>
          </p:cNvSpPr>
          <p:nvPr>
            <p:ph type="title"/>
          </p:nvPr>
        </p:nvSpPr>
        <p:spPr>
          <a:xfrm>
            <a:off x="4874840" y="692696"/>
            <a:ext cx="3394720" cy="1143000"/>
          </a:xfrm>
        </p:spPr>
        <p:txBody>
          <a:bodyPr>
            <a:normAutofit fontScale="90000"/>
          </a:bodyPr>
          <a:lstStyle/>
          <a:p>
            <a:r>
              <a:rPr lang="ar-OM" dirty="0"/>
              <a:t>ما رأيك في تصميم هذه اللوحات؟</a:t>
            </a:r>
          </a:p>
        </p:txBody>
      </p:sp>
    </p:spTree>
    <p:extLst>
      <p:ext uri="{BB962C8B-B14F-4D97-AF65-F5344CB8AC3E}">
        <p14:creationId xmlns:p14="http://schemas.microsoft.com/office/powerpoint/2010/main" val="470442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91072" y="116632"/>
            <a:ext cx="8229600" cy="1143000"/>
          </a:xfrm>
        </p:spPr>
        <p:txBody>
          <a:bodyPr/>
          <a:lstStyle/>
          <a:p>
            <a:r>
              <a:rPr lang="ar-SA" b="1" dirty="0"/>
              <a:t> الحضور والغياب</a:t>
            </a:r>
          </a:p>
        </p:txBody>
      </p:sp>
      <p:sp>
        <p:nvSpPr>
          <p:cNvPr id="4" name="عنصر نائب للمحتوى 3"/>
          <p:cNvSpPr>
            <a:spLocks noGrp="1"/>
          </p:cNvSpPr>
          <p:nvPr>
            <p:ph idx="1"/>
          </p:nvPr>
        </p:nvSpPr>
        <p:spPr>
          <a:xfrm>
            <a:off x="668813" y="1414732"/>
            <a:ext cx="8017987" cy="4111388"/>
          </a:xfrm>
        </p:spPr>
        <p:txBody>
          <a:bodyPr>
            <a:normAutofit fontScale="85000" lnSpcReduction="20000"/>
          </a:bodyPr>
          <a:lstStyle/>
          <a:p>
            <a:pPr marL="0" indent="0">
              <a:buNone/>
            </a:pPr>
            <a:r>
              <a:rPr lang="ar-SA" sz="2800" dirty="0"/>
              <a:t>1. يعد اليد المساعدة نفسه أولا.</a:t>
            </a:r>
          </a:p>
          <a:p>
            <a:pPr marL="0" indent="0">
              <a:buNone/>
            </a:pPr>
            <a:r>
              <a:rPr lang="ar-SA" sz="2800" dirty="0"/>
              <a:t>2. يبدأ من يمين الأطفال ويكمل العد.</a:t>
            </a:r>
          </a:p>
          <a:p>
            <a:pPr marL="0" indent="0">
              <a:buNone/>
            </a:pPr>
            <a:r>
              <a:rPr lang="ar-SA" sz="2800" dirty="0"/>
              <a:t>3. يتدرب الطفل على العد الصحيح ( واحدٌ – اثنانِ- ثلاثةٌ....الخ)</a:t>
            </a:r>
            <a:r>
              <a:rPr lang="en-US" sz="2800" dirty="0"/>
              <a:t> </a:t>
            </a:r>
            <a:r>
              <a:rPr lang="ar-OM" sz="2800" dirty="0"/>
              <a:t> ويعد نفسه أولا ثم باقي أصدقائه.</a:t>
            </a:r>
            <a:endParaRPr lang="ar-SA" sz="2800" dirty="0"/>
          </a:p>
          <a:p>
            <a:pPr marL="0" indent="0">
              <a:buNone/>
            </a:pPr>
            <a:r>
              <a:rPr lang="en-US" sz="2800" dirty="0"/>
              <a:t>4</a:t>
            </a:r>
            <a:r>
              <a:rPr lang="ar-OM" sz="2800" dirty="0"/>
              <a:t>. في حال الغياب، يقوم اليد المساعدة </a:t>
            </a:r>
            <a:r>
              <a:rPr lang="ar-SA" sz="2800" dirty="0"/>
              <a:t>بمناداة اصدقائه واحدا تلو الاخر مع التأشير على صور الأطفال في اللوحة، </a:t>
            </a:r>
            <a:r>
              <a:rPr lang="ar-SA" sz="2800" dirty="0">
                <a:solidFill>
                  <a:schemeClr val="accent1"/>
                </a:solidFill>
              </a:rPr>
              <a:t>(هل محمد موجود؟ هل أسماء موجودة؟) </a:t>
            </a:r>
            <a:endParaRPr lang="en-US" sz="2800" dirty="0">
              <a:solidFill>
                <a:schemeClr val="accent1"/>
              </a:solidFill>
            </a:endParaRPr>
          </a:p>
          <a:p>
            <a:pPr marL="0" indent="0">
              <a:buNone/>
            </a:pPr>
            <a:r>
              <a:rPr lang="ar-SA" sz="2800" dirty="0"/>
              <a:t>5. يقلب صور الأطفال الغائبين </a:t>
            </a:r>
            <a:r>
              <a:rPr lang="ar-OM" sz="2800" dirty="0"/>
              <a:t>أو </a:t>
            </a:r>
            <a:r>
              <a:rPr lang="ar-SA" sz="2800" dirty="0"/>
              <a:t>يزيلها من لوحة الحضور والغياب.</a:t>
            </a:r>
          </a:p>
          <a:p>
            <a:pPr marL="0" indent="0">
              <a:buNone/>
            </a:pPr>
            <a:r>
              <a:rPr lang="ar-OM" sz="2800" dirty="0"/>
              <a:t>6.</a:t>
            </a:r>
            <a:r>
              <a:rPr lang="ar-SA" sz="2800" dirty="0"/>
              <a:t>تشكر المعلمة الأطفال الحاضرين على تواجدهم في المدرسة وتخبرهم بسعادتها عند حضورهم كل يوم.</a:t>
            </a:r>
            <a:endParaRPr lang="en-US" sz="2800" dirty="0"/>
          </a:p>
          <a:p>
            <a:pPr marL="0" indent="0">
              <a:buNone/>
            </a:pPr>
            <a:r>
              <a:rPr lang="ar-OM" sz="2800" dirty="0"/>
              <a:t>7.</a:t>
            </a:r>
            <a:r>
              <a:rPr lang="ar-SA" sz="2800" dirty="0"/>
              <a:t>يردد الأطفال دعاء الشفاء في حال غياب طفل مريض : </a:t>
            </a:r>
            <a:r>
              <a:rPr lang="ar-SA" sz="2800" dirty="0">
                <a:solidFill>
                  <a:schemeClr val="accent1"/>
                </a:solidFill>
              </a:rPr>
              <a:t>"اللهم رب الناس، ابعد عنه الباس، اشفه انت الشافي، لا شفاء الا شفاؤك، شفاء لا يغادر سقما".</a:t>
            </a:r>
            <a:endParaRPr lang="en-US" sz="2800" dirty="0">
              <a:solidFill>
                <a:schemeClr val="accent1"/>
              </a:solidFill>
            </a:endParaRPr>
          </a:p>
        </p:txBody>
      </p:sp>
      <p:pic>
        <p:nvPicPr>
          <p:cNvPr id="5" name="صورة 4"/>
          <p:cNvPicPr>
            <a:picLocks noChangeAspect="1"/>
          </p:cNvPicPr>
          <p:nvPr/>
        </p:nvPicPr>
        <p:blipFill rotWithShape="1">
          <a:blip r:embed="rId2" cstate="print">
            <a:extLst>
              <a:ext uri="{28A0092B-C50C-407E-A947-70E740481C1C}">
                <a14:useLocalDpi xmlns:a14="http://schemas.microsoft.com/office/drawing/2010/main" val="0"/>
              </a:ext>
            </a:extLst>
          </a:blip>
          <a:srcRect l="24161" t="22575" r="22412" b="14779"/>
          <a:stretch/>
        </p:blipFill>
        <p:spPr>
          <a:xfrm>
            <a:off x="7806192" y="5208909"/>
            <a:ext cx="791118" cy="1649091"/>
          </a:xfrm>
          <a:prstGeom prst="rect">
            <a:avLst/>
          </a:prstGeom>
        </p:spPr>
      </p:pic>
      <p:pic>
        <p:nvPicPr>
          <p:cNvPr id="6" name="صورة 5"/>
          <p:cNvPicPr>
            <a:picLocks noChangeAspect="1"/>
          </p:cNvPicPr>
          <p:nvPr/>
        </p:nvPicPr>
        <p:blipFill rotWithShape="1">
          <a:blip r:embed="rId3" cstate="print">
            <a:extLst>
              <a:ext uri="{28A0092B-C50C-407E-A947-70E740481C1C}">
                <a14:useLocalDpi xmlns:a14="http://schemas.microsoft.com/office/drawing/2010/main" val="0"/>
              </a:ext>
            </a:extLst>
          </a:blip>
          <a:srcRect l="23157" t="19472" r="22160" b="13650"/>
          <a:stretch/>
        </p:blipFill>
        <p:spPr>
          <a:xfrm>
            <a:off x="7056752" y="5208909"/>
            <a:ext cx="760574" cy="1653693"/>
          </a:xfrm>
          <a:prstGeom prst="rect">
            <a:avLst/>
          </a:prstGeom>
        </p:spPr>
      </p:pic>
      <p:pic>
        <p:nvPicPr>
          <p:cNvPr id="7" name="صورة 6"/>
          <p:cNvPicPr>
            <a:picLocks noChangeAspect="1"/>
          </p:cNvPicPr>
          <p:nvPr/>
        </p:nvPicPr>
        <p:blipFill rotWithShape="1">
          <a:blip r:embed="rId4" cstate="print">
            <a:extLst>
              <a:ext uri="{28A0092B-C50C-407E-A947-70E740481C1C}">
                <a14:useLocalDpi xmlns:a14="http://schemas.microsoft.com/office/drawing/2010/main" val="0"/>
              </a:ext>
            </a:extLst>
          </a:blip>
          <a:srcRect l="11116" t="16931" r="20407" b="13651"/>
          <a:stretch/>
        </p:blipFill>
        <p:spPr>
          <a:xfrm>
            <a:off x="6190370" y="5202817"/>
            <a:ext cx="878214" cy="1659785"/>
          </a:xfrm>
          <a:prstGeom prst="rect">
            <a:avLst/>
          </a:prstGeom>
        </p:spPr>
      </p:pic>
      <p:pic>
        <p:nvPicPr>
          <p:cNvPr id="8" name="صورة 7"/>
          <p:cNvPicPr>
            <a:picLocks noChangeAspect="1"/>
          </p:cNvPicPr>
          <p:nvPr/>
        </p:nvPicPr>
        <p:blipFill rotWithShape="1">
          <a:blip r:embed="rId5" cstate="print">
            <a:extLst>
              <a:ext uri="{28A0092B-C50C-407E-A947-70E740481C1C}">
                <a14:useLocalDpi xmlns:a14="http://schemas.microsoft.com/office/drawing/2010/main" val="0"/>
              </a:ext>
            </a:extLst>
          </a:blip>
          <a:srcRect l="27274" t="23021" r="33678" b="16027"/>
          <a:stretch/>
        </p:blipFill>
        <p:spPr>
          <a:xfrm>
            <a:off x="8584057" y="5202817"/>
            <a:ext cx="596455" cy="1655183"/>
          </a:xfrm>
          <a:prstGeom prst="rect">
            <a:avLst/>
          </a:prstGeom>
        </p:spPr>
      </p:pic>
      <p:pic>
        <p:nvPicPr>
          <p:cNvPr id="9" name="صورة 8"/>
          <p:cNvPicPr>
            <a:picLocks noChangeAspect="1"/>
          </p:cNvPicPr>
          <p:nvPr/>
        </p:nvPicPr>
        <p:blipFill rotWithShape="1">
          <a:blip r:embed="rId6" cstate="print">
            <a:extLst>
              <a:ext uri="{28A0092B-C50C-407E-A947-70E740481C1C}">
                <a14:useLocalDpi xmlns:a14="http://schemas.microsoft.com/office/drawing/2010/main" val="0"/>
              </a:ext>
            </a:extLst>
          </a:blip>
          <a:srcRect l="28807" t="18417" r="27548" b="15997"/>
          <a:stretch/>
        </p:blipFill>
        <p:spPr>
          <a:xfrm>
            <a:off x="5544191" y="5227004"/>
            <a:ext cx="646179" cy="1630996"/>
          </a:xfrm>
          <a:prstGeom prst="rect">
            <a:avLst/>
          </a:prstGeom>
        </p:spPr>
      </p:pic>
      <p:pic>
        <p:nvPicPr>
          <p:cNvPr id="10" name="صورة 9"/>
          <p:cNvPicPr>
            <a:picLocks noChangeAspect="1"/>
          </p:cNvPicPr>
          <p:nvPr/>
        </p:nvPicPr>
        <p:blipFill rotWithShape="1">
          <a:blip r:embed="rId7" cstate="print">
            <a:extLst>
              <a:ext uri="{28A0092B-C50C-407E-A947-70E740481C1C}">
                <a14:useLocalDpi xmlns:a14="http://schemas.microsoft.com/office/drawing/2010/main" val="0"/>
              </a:ext>
            </a:extLst>
          </a:blip>
          <a:srcRect l="28181" t="21239" r="26670" b="13809"/>
          <a:stretch/>
        </p:blipFill>
        <p:spPr>
          <a:xfrm>
            <a:off x="4906992" y="5232988"/>
            <a:ext cx="637199" cy="1629614"/>
          </a:xfrm>
          <a:prstGeom prst="rect">
            <a:avLst/>
          </a:prstGeom>
        </p:spPr>
      </p:pic>
      <p:pic>
        <p:nvPicPr>
          <p:cNvPr id="11" name="صورة 10"/>
          <p:cNvPicPr>
            <a:picLocks noChangeAspect="1"/>
          </p:cNvPicPr>
          <p:nvPr/>
        </p:nvPicPr>
        <p:blipFill rotWithShape="1">
          <a:blip r:embed="rId8" cstate="print">
            <a:extLst>
              <a:ext uri="{28A0092B-C50C-407E-A947-70E740481C1C}">
                <a14:useLocalDpi xmlns:a14="http://schemas.microsoft.com/office/drawing/2010/main" val="0"/>
              </a:ext>
            </a:extLst>
          </a:blip>
          <a:srcRect l="30558" t="15948" r="15554" b="15481"/>
          <a:stretch/>
        </p:blipFill>
        <p:spPr>
          <a:xfrm>
            <a:off x="4205446" y="5227004"/>
            <a:ext cx="701546" cy="1635599"/>
          </a:xfrm>
          <a:prstGeom prst="rect">
            <a:avLst/>
          </a:prstGeom>
        </p:spPr>
      </p:pic>
      <p:pic>
        <p:nvPicPr>
          <p:cNvPr id="12" name="صورة 11"/>
          <p:cNvPicPr>
            <a:picLocks noChangeAspect="1"/>
          </p:cNvPicPr>
          <p:nvPr/>
        </p:nvPicPr>
        <p:blipFill rotWithShape="1">
          <a:blip r:embed="rId9" cstate="print">
            <a:extLst>
              <a:ext uri="{28A0092B-C50C-407E-A947-70E740481C1C}">
                <a14:useLocalDpi xmlns:a14="http://schemas.microsoft.com/office/drawing/2010/main" val="0"/>
              </a:ext>
            </a:extLst>
          </a:blip>
          <a:srcRect l="24475" t="16454" r="22475" b="14107"/>
          <a:stretch/>
        </p:blipFill>
        <p:spPr>
          <a:xfrm>
            <a:off x="3469895" y="5236378"/>
            <a:ext cx="735551" cy="1655183"/>
          </a:xfrm>
          <a:prstGeom prst="rect">
            <a:avLst/>
          </a:prstGeom>
        </p:spPr>
      </p:pic>
      <p:pic>
        <p:nvPicPr>
          <p:cNvPr id="13" name="صورة 12"/>
          <p:cNvPicPr>
            <a:picLocks noChangeAspect="1"/>
          </p:cNvPicPr>
          <p:nvPr/>
        </p:nvPicPr>
        <p:blipFill rotWithShape="1">
          <a:blip r:embed="rId10" cstate="print">
            <a:extLst>
              <a:ext uri="{28A0092B-C50C-407E-A947-70E740481C1C}">
                <a14:useLocalDpi xmlns:a14="http://schemas.microsoft.com/office/drawing/2010/main" val="0"/>
              </a:ext>
            </a:extLst>
          </a:blip>
          <a:srcRect l="23415" t="17924" r="27296" b="13092"/>
          <a:stretch/>
        </p:blipFill>
        <p:spPr>
          <a:xfrm>
            <a:off x="2793014" y="5227004"/>
            <a:ext cx="676881" cy="1684182"/>
          </a:xfrm>
          <a:prstGeom prst="rect">
            <a:avLst/>
          </a:prstGeom>
        </p:spPr>
      </p:pic>
      <p:pic>
        <p:nvPicPr>
          <p:cNvPr id="14" name="صورة 13"/>
          <p:cNvPicPr>
            <a:picLocks noChangeAspect="1"/>
          </p:cNvPicPr>
          <p:nvPr/>
        </p:nvPicPr>
        <p:blipFill rotWithShape="1">
          <a:blip r:embed="rId11" cstate="print">
            <a:extLst>
              <a:ext uri="{28A0092B-C50C-407E-A947-70E740481C1C}">
                <a14:useLocalDpi xmlns:a14="http://schemas.microsoft.com/office/drawing/2010/main" val="0"/>
              </a:ext>
            </a:extLst>
          </a:blip>
          <a:srcRect l="18450" t="15884" r="28875" b="12158"/>
          <a:stretch/>
        </p:blipFill>
        <p:spPr>
          <a:xfrm>
            <a:off x="-110101" y="5157561"/>
            <a:ext cx="783691" cy="1705041"/>
          </a:xfrm>
          <a:prstGeom prst="rect">
            <a:avLst/>
          </a:prstGeom>
        </p:spPr>
      </p:pic>
      <p:pic>
        <p:nvPicPr>
          <p:cNvPr id="15" name="صورة 14"/>
          <p:cNvPicPr>
            <a:picLocks noChangeAspect="1"/>
          </p:cNvPicPr>
          <p:nvPr/>
        </p:nvPicPr>
        <p:blipFill rotWithShape="1">
          <a:blip r:embed="rId12" cstate="print">
            <a:extLst>
              <a:ext uri="{28A0092B-C50C-407E-A947-70E740481C1C}">
                <a14:useLocalDpi xmlns:a14="http://schemas.microsoft.com/office/drawing/2010/main" val="0"/>
              </a:ext>
            </a:extLst>
          </a:blip>
          <a:srcRect l="25911" t="22877" r="25177" b="13842"/>
          <a:stretch/>
        </p:blipFill>
        <p:spPr>
          <a:xfrm>
            <a:off x="1373847" y="5216574"/>
            <a:ext cx="741322" cy="1705041"/>
          </a:xfrm>
          <a:prstGeom prst="rect">
            <a:avLst/>
          </a:prstGeom>
        </p:spPr>
      </p:pic>
      <p:pic>
        <p:nvPicPr>
          <p:cNvPr id="17" name="صورة 16"/>
          <p:cNvPicPr>
            <a:picLocks noChangeAspect="1"/>
          </p:cNvPicPr>
          <p:nvPr/>
        </p:nvPicPr>
        <p:blipFill rotWithShape="1">
          <a:blip r:embed="rId13" cstate="print">
            <a:extLst>
              <a:ext uri="{28A0092B-C50C-407E-A947-70E740481C1C}">
                <a14:useLocalDpi xmlns:a14="http://schemas.microsoft.com/office/drawing/2010/main" val="0"/>
              </a:ext>
            </a:extLst>
          </a:blip>
          <a:srcRect l="26670" t="26105" r="31107" b="15311"/>
          <a:stretch/>
        </p:blipFill>
        <p:spPr>
          <a:xfrm>
            <a:off x="668813" y="5192682"/>
            <a:ext cx="705034" cy="1699665"/>
          </a:xfrm>
          <a:prstGeom prst="rect">
            <a:avLst/>
          </a:prstGeom>
        </p:spPr>
      </p:pic>
      <p:pic>
        <p:nvPicPr>
          <p:cNvPr id="18" name="صورة 17"/>
          <p:cNvPicPr>
            <a:picLocks noChangeAspect="1"/>
          </p:cNvPicPr>
          <p:nvPr/>
        </p:nvPicPr>
        <p:blipFill rotWithShape="1">
          <a:blip r:embed="rId14" cstate="print">
            <a:extLst>
              <a:ext uri="{28A0092B-C50C-407E-A947-70E740481C1C}">
                <a14:useLocalDpi xmlns:a14="http://schemas.microsoft.com/office/drawing/2010/main" val="0"/>
              </a:ext>
            </a:extLst>
          </a:blip>
          <a:srcRect l="20650" t="18845" r="22536" b="14065"/>
          <a:stretch/>
        </p:blipFill>
        <p:spPr>
          <a:xfrm>
            <a:off x="2042480" y="5202817"/>
            <a:ext cx="848301" cy="1718026"/>
          </a:xfrm>
          <a:prstGeom prst="rect">
            <a:avLst/>
          </a:prstGeom>
        </p:spPr>
      </p:pic>
      <p:sp>
        <p:nvSpPr>
          <p:cNvPr id="19" name="شكل بيضاوي 18"/>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20" name="مربع نص 19"/>
          <p:cNvSpPr txBox="1"/>
          <p:nvPr/>
        </p:nvSpPr>
        <p:spPr>
          <a:xfrm>
            <a:off x="8234662" y="160764"/>
            <a:ext cx="630302" cy="1107996"/>
          </a:xfrm>
          <a:prstGeom prst="rect">
            <a:avLst/>
          </a:prstGeom>
          <a:noFill/>
        </p:spPr>
        <p:txBody>
          <a:bodyPr wrap="none" rtlCol="1">
            <a:spAutoFit/>
          </a:bodyPr>
          <a:lstStyle/>
          <a:p>
            <a:r>
              <a:rPr lang="ar-SA" sz="6600" dirty="0">
                <a:solidFill>
                  <a:schemeClr val="bg1"/>
                </a:solidFill>
              </a:rPr>
              <a:t>3</a:t>
            </a:r>
          </a:p>
        </p:txBody>
      </p:sp>
      <p:graphicFrame>
        <p:nvGraphicFramePr>
          <p:cNvPr id="21" name="رسم تخطيطي 20">
            <a:extLst>
              <a:ext uri="{FF2B5EF4-FFF2-40B4-BE49-F238E27FC236}">
                <a16:creationId xmlns:a16="http://schemas.microsoft.com/office/drawing/2014/main" id="{20E52B2D-67CB-48BD-9F4E-764A076D67E9}"/>
              </a:ext>
            </a:extLst>
          </p:cNvPr>
          <p:cNvGraphicFramePr/>
          <p:nvPr>
            <p:extLst>
              <p:ext uri="{D42A27DB-BD31-4B8C-83A1-F6EECF244321}">
                <p14:modId xmlns:p14="http://schemas.microsoft.com/office/powerpoint/2010/main" val="488844623"/>
              </p:ext>
            </p:extLst>
          </p:nvPr>
        </p:nvGraphicFramePr>
        <p:xfrm>
          <a:off x="491767" y="252501"/>
          <a:ext cx="3970784" cy="1699664"/>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4181841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شعارنا.JPG"/>
          <p:cNvPicPr>
            <a:picLocks noChangeAspect="1"/>
          </p:cNvPicPr>
          <p:nvPr/>
        </p:nvPicPr>
        <p:blipFill>
          <a:blip r:embed="rId2" cstate="print"/>
          <a:stretch>
            <a:fillRect/>
          </a:stretch>
        </p:blipFill>
        <p:spPr>
          <a:xfrm>
            <a:off x="-71470" y="71439"/>
            <a:ext cx="1336569" cy="1142983"/>
          </a:xfrm>
          <a:prstGeom prst="rect">
            <a:avLst/>
          </a:prstGeom>
        </p:spPr>
      </p:pic>
      <p:pic>
        <p:nvPicPr>
          <p:cNvPr id="6" name="صورة 5" descr="Kids-going-back-to-school.png"/>
          <p:cNvPicPr>
            <a:picLocks noChangeAspect="1"/>
          </p:cNvPicPr>
          <p:nvPr/>
        </p:nvPicPr>
        <p:blipFill>
          <a:blip r:embed="rId3">
            <a:lum bright="70000" contrast="-70000"/>
          </a:blip>
          <a:srcRect t="27490"/>
          <a:stretch>
            <a:fillRect/>
          </a:stretch>
        </p:blipFill>
        <p:spPr>
          <a:xfrm>
            <a:off x="642910" y="4973653"/>
            <a:ext cx="8096925" cy="1884347"/>
          </a:xfrm>
          <a:prstGeom prst="rect">
            <a:avLst/>
          </a:prstGeom>
        </p:spPr>
      </p:pic>
      <p:graphicFrame>
        <p:nvGraphicFramePr>
          <p:cNvPr id="7" name="رسم تخطيطي 6"/>
          <p:cNvGraphicFramePr/>
          <p:nvPr>
            <p:extLst>
              <p:ext uri="{D42A27DB-BD31-4B8C-83A1-F6EECF244321}">
                <p14:modId xmlns:p14="http://schemas.microsoft.com/office/powerpoint/2010/main" val="90887580"/>
              </p:ext>
            </p:extLst>
          </p:nvPr>
        </p:nvGraphicFramePr>
        <p:xfrm>
          <a:off x="990121" y="468425"/>
          <a:ext cx="7715304" cy="13176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مستطيل 9"/>
          <p:cNvSpPr/>
          <p:nvPr/>
        </p:nvSpPr>
        <p:spPr>
          <a:xfrm>
            <a:off x="1265099" y="783251"/>
            <a:ext cx="1276311" cy="707886"/>
          </a:xfrm>
          <a:prstGeom prst="rect">
            <a:avLst/>
          </a:prstGeom>
        </p:spPr>
        <p:txBody>
          <a:bodyPr wrap="none">
            <a:spAutoFit/>
          </a:bodyPr>
          <a:lstStyle/>
          <a:p>
            <a:pPr lvl="0" algn="ctr">
              <a:defRPr/>
            </a:pPr>
            <a:r>
              <a:rPr lang="ar-SA" sz="4000" b="1" dirty="0">
                <a:solidFill>
                  <a:schemeClr val="bg1"/>
                </a:solidFill>
                <a:effectLst>
                  <a:glow rad="228600">
                    <a:schemeClr val="accent2">
                      <a:satMod val="175000"/>
                      <a:alpha val="40000"/>
                    </a:schemeClr>
                  </a:glow>
                </a:effectLst>
              </a:rPr>
              <a:t>التقويم</a:t>
            </a:r>
            <a:endParaRPr lang="ar-OM" sz="4000" b="1" dirty="0">
              <a:solidFill>
                <a:schemeClr val="bg1"/>
              </a:solidFill>
              <a:effectLst>
                <a:glow rad="228600">
                  <a:schemeClr val="accent2">
                    <a:satMod val="175000"/>
                    <a:alpha val="40000"/>
                  </a:schemeClr>
                </a:glow>
              </a:effectLst>
            </a:endParaRPr>
          </a:p>
        </p:txBody>
      </p:sp>
      <p:pic>
        <p:nvPicPr>
          <p:cNvPr id="9" name="Picture 2" descr="C:\Users\user\Desktop\أعمالي مشرفة\التقويم.jpg">
            <a:extLst>
              <a:ext uri="{FF2B5EF4-FFF2-40B4-BE49-F238E27FC236}">
                <a16:creationId xmlns:a16="http://schemas.microsoft.com/office/drawing/2014/main" id="{6CC04625-0204-4202-92E4-2140BC4953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6956" y="1884347"/>
            <a:ext cx="7488832" cy="4734898"/>
          </a:xfrm>
          <a:prstGeom prst="rect">
            <a:avLst/>
          </a:prstGeom>
          <a:noFill/>
          <a:extLst>
            <a:ext uri="{909E8E84-426E-40DD-AFC4-6F175D3DCCD1}">
              <a14:hiddenFill xmlns:a14="http://schemas.microsoft.com/office/drawing/2010/main">
                <a:solidFill>
                  <a:srgbClr val="FFFFFF"/>
                </a:solidFill>
              </a14:hiddenFill>
            </a:ext>
          </a:extLst>
        </p:spPr>
      </p:pic>
      <p:sp>
        <p:nvSpPr>
          <p:cNvPr id="12" name="شكل بيضاوي 11">
            <a:extLst>
              <a:ext uri="{FF2B5EF4-FFF2-40B4-BE49-F238E27FC236}">
                <a16:creationId xmlns:a16="http://schemas.microsoft.com/office/drawing/2014/main" id="{D144FE13-062A-49E9-B529-DC1DBFA8E7D7}"/>
              </a:ext>
            </a:extLst>
          </p:cNvPr>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13" name="مربع نص 12">
            <a:extLst>
              <a:ext uri="{FF2B5EF4-FFF2-40B4-BE49-F238E27FC236}">
                <a16:creationId xmlns:a16="http://schemas.microsoft.com/office/drawing/2014/main" id="{FDC3F4C6-82E2-49AF-8F0C-E8703FA61C79}"/>
              </a:ext>
            </a:extLst>
          </p:cNvPr>
          <p:cNvSpPr txBox="1"/>
          <p:nvPr/>
        </p:nvSpPr>
        <p:spPr>
          <a:xfrm>
            <a:off x="8234662" y="160764"/>
            <a:ext cx="630302" cy="1107996"/>
          </a:xfrm>
          <a:prstGeom prst="rect">
            <a:avLst/>
          </a:prstGeom>
          <a:noFill/>
        </p:spPr>
        <p:txBody>
          <a:bodyPr wrap="none" rtlCol="1">
            <a:spAutoFit/>
          </a:bodyPr>
          <a:lstStyle/>
          <a:p>
            <a:r>
              <a:rPr lang="ar-OM" sz="6600" dirty="0">
                <a:solidFill>
                  <a:schemeClr val="bg1"/>
                </a:solidFill>
              </a:rPr>
              <a:t>4</a:t>
            </a:r>
            <a:endParaRPr lang="ar-SA" sz="66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232463B-F4B2-4342-B7CF-999529836D39}"/>
              </a:ext>
            </a:extLst>
          </p:cNvPr>
          <p:cNvSpPr>
            <a:spLocks noGrp="1"/>
          </p:cNvSpPr>
          <p:nvPr>
            <p:ph type="title"/>
          </p:nvPr>
        </p:nvSpPr>
        <p:spPr/>
        <p:txBody>
          <a:bodyPr/>
          <a:lstStyle/>
          <a:p>
            <a:endParaRPr lang="ar-OM"/>
          </a:p>
        </p:txBody>
      </p:sp>
      <p:pic>
        <p:nvPicPr>
          <p:cNvPr id="5" name="عنصر نائب للمحتوى 4" descr="صورة تحتوي على نص, إلكترونيات&#10;&#10;تم إنشاء الوصف تلقائياً">
            <a:extLst>
              <a:ext uri="{FF2B5EF4-FFF2-40B4-BE49-F238E27FC236}">
                <a16:creationId xmlns:a16="http://schemas.microsoft.com/office/drawing/2014/main" id="{0C5A5F59-5A29-4EA6-A66C-1F41EB4A65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142"/>
            <a:ext cx="9143999" cy="6857999"/>
          </a:xfrm>
        </p:spPr>
      </p:pic>
      <p:sp>
        <p:nvSpPr>
          <p:cNvPr id="10" name="مستطيل 9">
            <a:extLst>
              <a:ext uri="{FF2B5EF4-FFF2-40B4-BE49-F238E27FC236}">
                <a16:creationId xmlns:a16="http://schemas.microsoft.com/office/drawing/2014/main" id="{0DF4D183-84B4-4EDB-A40E-9A854326EC95}"/>
              </a:ext>
            </a:extLst>
          </p:cNvPr>
          <p:cNvSpPr/>
          <p:nvPr/>
        </p:nvSpPr>
        <p:spPr>
          <a:xfrm>
            <a:off x="2259474" y="5589240"/>
            <a:ext cx="4071949" cy="523220"/>
          </a:xfrm>
          <a:prstGeom prst="rect">
            <a:avLst/>
          </a:prstGeom>
          <a:noFill/>
        </p:spPr>
        <p:txBody>
          <a:bodyPr wrap="none" lIns="91440" tIns="45720" rIns="91440" bIns="45720">
            <a:spAutoFit/>
          </a:bodyPr>
          <a:lstStyle/>
          <a:p>
            <a:pPr algn="ctr"/>
            <a:r>
              <a:rPr lang="ar-OM" sz="2800" b="1" cap="none" spc="0" dirty="0">
                <a:ln w="0"/>
                <a:solidFill>
                  <a:schemeClr val="bg1"/>
                </a:solidFill>
                <a:effectLst>
                  <a:outerShdw blurRad="38100" dist="19050" dir="2700000" algn="tl" rotWithShape="0">
                    <a:schemeClr val="dk1">
                      <a:alpha val="40000"/>
                    </a:schemeClr>
                  </a:outerShdw>
                </a:effectLst>
              </a:rPr>
              <a:t>نموذج من روضة البراعم الواعدة</a:t>
            </a:r>
            <a:endParaRPr lang="ar-SA" sz="2800" b="1" cap="none" spc="0"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33713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1CF3D716-A9D2-FF25-07B3-96F9B4C470D8}"/>
              </a:ext>
            </a:extLst>
          </p:cNvPr>
          <p:cNvSpPr>
            <a:spLocks noGrp="1"/>
          </p:cNvSpPr>
          <p:nvPr>
            <p:ph idx="1"/>
          </p:nvPr>
        </p:nvSpPr>
        <p:spPr>
          <a:xfrm>
            <a:off x="179512" y="1916832"/>
            <a:ext cx="8662664" cy="4525963"/>
          </a:xfrm>
        </p:spPr>
        <p:txBody>
          <a:bodyPr>
            <a:normAutofit fontScale="85000" lnSpcReduction="20000"/>
          </a:bodyPr>
          <a:lstStyle/>
          <a:p>
            <a:r>
              <a:rPr lang="ar-OM" dirty="0"/>
              <a:t>ما هذا؟</a:t>
            </a:r>
          </a:p>
          <a:p>
            <a:r>
              <a:rPr lang="ar-OM" dirty="0"/>
              <a:t>بما يخبرنا التقويم؟</a:t>
            </a:r>
          </a:p>
          <a:p>
            <a:r>
              <a:rPr lang="ar-OM" dirty="0"/>
              <a:t>ما اسم الشهر الذي نحن فيه ؟</a:t>
            </a:r>
          </a:p>
          <a:p>
            <a:r>
              <a:rPr lang="ar-OM" dirty="0"/>
              <a:t>كم يوما في الأسبوع؟</a:t>
            </a:r>
          </a:p>
          <a:p>
            <a:r>
              <a:rPr lang="ar-OM" dirty="0"/>
              <a:t>هيا نذكرها.</a:t>
            </a:r>
          </a:p>
          <a:p>
            <a:r>
              <a:rPr lang="ar-OM" dirty="0"/>
              <a:t>هيا ننشد أنشودة أيام الأسبوع.</a:t>
            </a:r>
          </a:p>
          <a:p>
            <a:r>
              <a:rPr lang="ar-OM" dirty="0"/>
              <a:t>اذا كان بالأمس هو يوم........ فماذا يكون اليوم ؟</a:t>
            </a:r>
          </a:p>
          <a:p>
            <a:r>
              <a:rPr lang="ar-OM" dirty="0"/>
              <a:t>هيا نعد حتى نصل الى رقم اليوم.</a:t>
            </a:r>
          </a:p>
          <a:p>
            <a:r>
              <a:rPr lang="ar-OM" dirty="0"/>
              <a:t>هيا نعد بالطريقة الأخرى: (الأول، الثاني،...العاشر، الحادي </a:t>
            </a:r>
            <a:r>
              <a:rPr lang="ar-OM" dirty="0" err="1"/>
              <a:t>عشر،..الخ</a:t>
            </a:r>
            <a:r>
              <a:rPr lang="ar-OM" dirty="0"/>
              <a:t>)</a:t>
            </a:r>
          </a:p>
          <a:p>
            <a:r>
              <a:rPr lang="ar-OM" dirty="0"/>
              <a:t>تاريخ اليوم هو (الأربعاء) (السابع من شهر نوفمبر)</a:t>
            </a:r>
            <a:endParaRPr lang="en-US" dirty="0"/>
          </a:p>
        </p:txBody>
      </p:sp>
      <p:sp>
        <p:nvSpPr>
          <p:cNvPr id="4" name="مستطيل 3">
            <a:extLst>
              <a:ext uri="{FF2B5EF4-FFF2-40B4-BE49-F238E27FC236}">
                <a16:creationId xmlns:a16="http://schemas.microsoft.com/office/drawing/2014/main" id="{EB5D4888-F618-AA8B-C4C2-3512FFA6018A}"/>
              </a:ext>
            </a:extLst>
          </p:cNvPr>
          <p:cNvSpPr/>
          <p:nvPr/>
        </p:nvSpPr>
        <p:spPr>
          <a:xfrm>
            <a:off x="5543182" y="275517"/>
            <a:ext cx="3214342" cy="923330"/>
          </a:xfrm>
          <a:prstGeom prst="rect">
            <a:avLst/>
          </a:prstGeom>
        </p:spPr>
        <p:txBody>
          <a:bodyPr wrap="none">
            <a:spAutoFit/>
          </a:bodyPr>
          <a:lstStyle/>
          <a:p>
            <a:pPr lvl="0" algn="ctr">
              <a:defRPr/>
            </a:pPr>
            <a:r>
              <a:rPr lang="ar-OM" sz="5400" b="1" dirty="0">
                <a:solidFill>
                  <a:schemeClr val="bg1"/>
                </a:solidFill>
                <a:effectLst>
                  <a:glow rad="228600">
                    <a:schemeClr val="accent2">
                      <a:satMod val="175000"/>
                      <a:alpha val="40000"/>
                    </a:schemeClr>
                  </a:glow>
                </a:effectLst>
              </a:rPr>
              <a:t>روتين </a:t>
            </a:r>
            <a:r>
              <a:rPr lang="ar-SA" sz="5400" b="1" dirty="0">
                <a:solidFill>
                  <a:schemeClr val="bg1"/>
                </a:solidFill>
                <a:effectLst>
                  <a:glow rad="228600">
                    <a:schemeClr val="accent2">
                      <a:satMod val="175000"/>
                      <a:alpha val="40000"/>
                    </a:schemeClr>
                  </a:glow>
                </a:effectLst>
              </a:rPr>
              <a:t>التقويم</a:t>
            </a:r>
            <a:endParaRPr lang="ar-OM" sz="5400" b="1" dirty="0">
              <a:solidFill>
                <a:schemeClr val="bg1"/>
              </a:solidFill>
              <a:effectLst>
                <a:glow rad="228600">
                  <a:schemeClr val="accent2">
                    <a:satMod val="175000"/>
                    <a:alpha val="40000"/>
                  </a:schemeClr>
                </a:glow>
              </a:effectLst>
            </a:endParaRPr>
          </a:p>
        </p:txBody>
      </p:sp>
      <p:pic>
        <p:nvPicPr>
          <p:cNvPr id="2" name="Picture 2" descr="C:\Users\user\Desktop\أعمالي مشرفة\التقويم.jpg">
            <a:extLst>
              <a:ext uri="{FF2B5EF4-FFF2-40B4-BE49-F238E27FC236}">
                <a16:creationId xmlns:a16="http://schemas.microsoft.com/office/drawing/2014/main" id="{8C1D0E27-FA4A-0134-3E81-EBB5B06FAF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70" t="4949" r="16339" b="5342"/>
          <a:stretch/>
        </p:blipFill>
        <p:spPr bwMode="auto">
          <a:xfrm>
            <a:off x="301824" y="764703"/>
            <a:ext cx="4774232" cy="3312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319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رسم تخطيطي 8">
            <a:extLst>
              <a:ext uri="{FF2B5EF4-FFF2-40B4-BE49-F238E27FC236}">
                <a16:creationId xmlns:a16="http://schemas.microsoft.com/office/drawing/2014/main" id="{2DB5B5AB-93BC-4B9E-AA32-51DC92D3496C}"/>
              </a:ext>
            </a:extLst>
          </p:cNvPr>
          <p:cNvGraphicFramePr/>
          <p:nvPr>
            <p:extLst>
              <p:ext uri="{D42A27DB-BD31-4B8C-83A1-F6EECF244321}">
                <p14:modId xmlns:p14="http://schemas.microsoft.com/office/powerpoint/2010/main" val="1746656177"/>
              </p:ext>
            </p:extLst>
          </p:nvPr>
        </p:nvGraphicFramePr>
        <p:xfrm>
          <a:off x="482517" y="391141"/>
          <a:ext cx="7715304" cy="1645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1" name="Picture 3" descr="C:\Users\user\Desktop\أعمالي مشرفة\تسلسل انشطة المركز\IMG_7204.JPG"/>
          <p:cNvPicPr>
            <a:picLocks noGrp="1" noChangeAspect="1" noChangeArrowheads="1"/>
          </p:cNvPicPr>
          <p:nvPr>
            <p:ph idx="1"/>
          </p:nvPr>
        </p:nvPicPr>
        <p:blipFill rotWithShape="1">
          <a:blip r:embed="rId7" cstate="print">
            <a:extLst>
              <a:ext uri="{28A0092B-C50C-407E-A947-70E740481C1C}">
                <a14:useLocalDpi xmlns:a14="http://schemas.microsoft.com/office/drawing/2010/main" val="0"/>
              </a:ext>
            </a:extLst>
          </a:blip>
          <a:srcRect l="14404" t="17558" r="17771" b="16059"/>
          <a:stretch/>
        </p:blipFill>
        <p:spPr bwMode="auto">
          <a:xfrm rot="5400000">
            <a:off x="4210305" y="2816445"/>
            <a:ext cx="4537729" cy="3330887"/>
          </a:xfrm>
          <a:prstGeom prst="rect">
            <a:avLst/>
          </a:prstGeom>
          <a:noFill/>
          <a:extLst>
            <a:ext uri="{909E8E84-426E-40DD-AFC4-6F175D3DCCD1}">
              <a14:hiddenFill xmlns:a14="http://schemas.microsoft.com/office/drawing/2010/main">
                <a:solidFill>
                  <a:srgbClr val="FFFFFF"/>
                </a:solidFill>
              </a14:hiddenFill>
            </a:ext>
          </a:extLst>
        </p:spPr>
      </p:pic>
      <p:sp>
        <p:nvSpPr>
          <p:cNvPr id="7" name="شكل بيضاوي 6">
            <a:extLst>
              <a:ext uri="{FF2B5EF4-FFF2-40B4-BE49-F238E27FC236}">
                <a16:creationId xmlns:a16="http://schemas.microsoft.com/office/drawing/2014/main" id="{A8CC04AF-0A49-4D10-8307-49154E25B356}"/>
              </a:ext>
            </a:extLst>
          </p:cNvPr>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8" name="مربع نص 7">
            <a:extLst>
              <a:ext uri="{FF2B5EF4-FFF2-40B4-BE49-F238E27FC236}">
                <a16:creationId xmlns:a16="http://schemas.microsoft.com/office/drawing/2014/main" id="{0E40DAFC-01CE-4F14-B89B-29CE4CBBDD69}"/>
              </a:ext>
            </a:extLst>
          </p:cNvPr>
          <p:cNvSpPr txBox="1"/>
          <p:nvPr/>
        </p:nvSpPr>
        <p:spPr>
          <a:xfrm>
            <a:off x="8197821" y="107246"/>
            <a:ext cx="630302" cy="1107996"/>
          </a:xfrm>
          <a:prstGeom prst="rect">
            <a:avLst/>
          </a:prstGeom>
          <a:noFill/>
        </p:spPr>
        <p:txBody>
          <a:bodyPr wrap="none" rtlCol="1">
            <a:spAutoFit/>
          </a:bodyPr>
          <a:lstStyle/>
          <a:p>
            <a:r>
              <a:rPr lang="ar-OM" sz="6600" dirty="0">
                <a:solidFill>
                  <a:schemeClr val="bg1"/>
                </a:solidFill>
              </a:rPr>
              <a:t>5</a:t>
            </a:r>
            <a:endParaRPr lang="ar-SA" sz="6600" dirty="0">
              <a:solidFill>
                <a:schemeClr val="bg1"/>
              </a:solidFill>
            </a:endParaRPr>
          </a:p>
        </p:txBody>
      </p:sp>
      <p:pic>
        <p:nvPicPr>
          <p:cNvPr id="4098" name="Picture 2">
            <a:extLst>
              <a:ext uri="{FF2B5EF4-FFF2-40B4-BE49-F238E27FC236}">
                <a16:creationId xmlns:a16="http://schemas.microsoft.com/office/drawing/2014/main" id="{820D80F1-B125-4B58-8217-09E23E0FFD3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95068" y="2064448"/>
            <a:ext cx="3204924" cy="2471669"/>
          </a:xfrm>
          <a:prstGeom prst="rect">
            <a:avLst/>
          </a:prstGeom>
          <a:noFill/>
          <a:extLst>
            <a:ext uri="{909E8E84-426E-40DD-AFC4-6F175D3DCCD1}">
              <a14:hiddenFill xmlns:a14="http://schemas.microsoft.com/office/drawing/2010/main">
                <a:solidFill>
                  <a:srgbClr val="FFFFFF"/>
                </a:solidFill>
              </a14:hiddenFill>
            </a:ext>
          </a:extLst>
        </p:spPr>
      </p:pic>
      <p:pic>
        <p:nvPicPr>
          <p:cNvPr id="3" name="صورة 2"/>
          <p:cNvPicPr>
            <a:picLocks noChangeAspect="1"/>
          </p:cNvPicPr>
          <p:nvPr/>
        </p:nvPicPr>
        <p:blipFill rotWithShape="1">
          <a:blip r:embed="rId9">
            <a:extLst>
              <a:ext uri="{28A0092B-C50C-407E-A947-70E740481C1C}">
                <a14:useLocalDpi xmlns:a14="http://schemas.microsoft.com/office/drawing/2010/main" val="0"/>
              </a:ext>
            </a:extLst>
          </a:blip>
          <a:srcRect l="3530" r="3424"/>
          <a:stretch/>
        </p:blipFill>
        <p:spPr>
          <a:xfrm>
            <a:off x="1354084" y="4481889"/>
            <a:ext cx="2804584" cy="2399785"/>
          </a:xfrm>
          <a:prstGeom prst="rect">
            <a:avLst/>
          </a:prstGeom>
        </p:spPr>
      </p:pic>
      <p:sp>
        <p:nvSpPr>
          <p:cNvPr id="5" name="شكل بيضاوي 4"/>
          <p:cNvSpPr/>
          <p:nvPr/>
        </p:nvSpPr>
        <p:spPr>
          <a:xfrm>
            <a:off x="3663381" y="5173173"/>
            <a:ext cx="649763" cy="535722"/>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1" name="مربع نص 10">
            <a:extLst>
              <a:ext uri="{FF2B5EF4-FFF2-40B4-BE49-F238E27FC236}">
                <a16:creationId xmlns:a16="http://schemas.microsoft.com/office/drawing/2014/main" id="{61A6691C-6CEE-4709-802E-E320473669A8}"/>
              </a:ext>
            </a:extLst>
          </p:cNvPr>
          <p:cNvSpPr txBox="1"/>
          <p:nvPr/>
        </p:nvSpPr>
        <p:spPr>
          <a:xfrm>
            <a:off x="3575643" y="5278008"/>
            <a:ext cx="587195" cy="430887"/>
          </a:xfrm>
          <a:prstGeom prst="rect">
            <a:avLst/>
          </a:prstGeom>
          <a:noFill/>
        </p:spPr>
        <p:txBody>
          <a:bodyPr wrap="square" rtlCol="1">
            <a:spAutoFit/>
          </a:bodyPr>
          <a:lstStyle/>
          <a:p>
            <a:r>
              <a:rPr lang="ar-SA" sz="1100" b="1" dirty="0"/>
              <a:t>شفتان </a:t>
            </a:r>
          </a:p>
          <a:p>
            <a:r>
              <a:rPr lang="ar-SA" sz="1100" b="1" dirty="0"/>
              <a:t>هادئتان</a:t>
            </a:r>
          </a:p>
        </p:txBody>
      </p:sp>
      <p:sp>
        <p:nvSpPr>
          <p:cNvPr id="13" name="مربع نص 12">
            <a:extLst>
              <a:ext uri="{FF2B5EF4-FFF2-40B4-BE49-F238E27FC236}">
                <a16:creationId xmlns:a16="http://schemas.microsoft.com/office/drawing/2014/main" id="{88CD2269-678E-40F3-92FD-B27E9FD45296}"/>
              </a:ext>
            </a:extLst>
          </p:cNvPr>
          <p:cNvSpPr txBox="1"/>
          <p:nvPr/>
        </p:nvSpPr>
        <p:spPr>
          <a:xfrm>
            <a:off x="2555776" y="419180"/>
            <a:ext cx="5507767" cy="1569660"/>
          </a:xfrm>
          <a:prstGeom prst="rect">
            <a:avLst/>
          </a:prstGeom>
          <a:noFill/>
        </p:spPr>
        <p:txBody>
          <a:bodyPr wrap="square">
            <a:spAutoFit/>
          </a:bodyPr>
          <a:lstStyle/>
          <a:p>
            <a:pPr rtl="1"/>
            <a:r>
              <a:rPr lang="ar-OM" sz="2400" b="0" i="0" dirty="0"/>
              <a:t>مجموعة من القواعد التي تنظم </a:t>
            </a:r>
            <a:r>
              <a:rPr lang="ar-OM" sz="2400" dirty="0"/>
              <a:t>وتوضح دور الأطفال</a:t>
            </a:r>
            <a:r>
              <a:rPr lang="ar-OM" sz="2400" b="0" i="0" dirty="0"/>
              <a:t> داخل الصف، وتبين الواجبات والسلوكيات الواجبة على الأطفال الالتزام بها بهدف </a:t>
            </a:r>
            <a:r>
              <a:rPr lang="ar-OM" sz="2400" b="0" i="0" dirty="0">
                <a:solidFill>
                  <a:srgbClr val="000000"/>
                </a:solidFill>
                <a:effectLst/>
                <a:latin typeface="noto naskh arabic ui"/>
              </a:rPr>
              <a:t>المحافظة على الانضباط وتحقيق التواصل الفعال بين المعلمة والأطفال.</a:t>
            </a:r>
            <a:endParaRPr lang="ar-OM" sz="2400" dirty="0"/>
          </a:p>
        </p:txBody>
      </p:sp>
    </p:spTree>
    <p:extLst>
      <p:ext uri="{BB962C8B-B14F-4D97-AF65-F5344CB8AC3E}">
        <p14:creationId xmlns:p14="http://schemas.microsoft.com/office/powerpoint/2010/main" val="2395201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ircle Time: Do's and Dont's! | Molding Little Minds">
            <a:extLst>
              <a:ext uri="{FF2B5EF4-FFF2-40B4-BE49-F238E27FC236}">
                <a16:creationId xmlns:a16="http://schemas.microsoft.com/office/drawing/2014/main" id="{6274D304-887F-1267-D164-07E0C726A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5025" y="-315416"/>
            <a:ext cx="10593250" cy="7056784"/>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a:extLst>
              <a:ext uri="{FF2B5EF4-FFF2-40B4-BE49-F238E27FC236}">
                <a16:creationId xmlns:a16="http://schemas.microsoft.com/office/drawing/2014/main" id="{C80F6BCE-C312-C62C-D6A1-6275B8D034CA}"/>
              </a:ext>
            </a:extLst>
          </p:cNvPr>
          <p:cNvSpPr/>
          <p:nvPr/>
        </p:nvSpPr>
        <p:spPr>
          <a:xfrm>
            <a:off x="8112035" y="857250"/>
            <a:ext cx="1031965" cy="520228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شكل بيضاوي 4">
            <a:extLst>
              <a:ext uri="{FF2B5EF4-FFF2-40B4-BE49-F238E27FC236}">
                <a16:creationId xmlns:a16="http://schemas.microsoft.com/office/drawing/2014/main" id="{545C04DE-6638-E775-9B8D-FA6BD86AC592}"/>
              </a:ext>
            </a:extLst>
          </p:cNvPr>
          <p:cNvSpPr/>
          <p:nvPr/>
        </p:nvSpPr>
        <p:spPr>
          <a:xfrm>
            <a:off x="3067775" y="-747464"/>
            <a:ext cx="8416993" cy="7920880"/>
          </a:xfrm>
          <a:prstGeom prst="ellips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عنوان 1">
            <a:extLst>
              <a:ext uri="{FF2B5EF4-FFF2-40B4-BE49-F238E27FC236}">
                <a16:creationId xmlns:a16="http://schemas.microsoft.com/office/drawing/2014/main" id="{37120F6F-1F25-3426-4E4A-4E3F73391F35}"/>
              </a:ext>
            </a:extLst>
          </p:cNvPr>
          <p:cNvSpPr>
            <a:spLocks noGrp="1"/>
          </p:cNvSpPr>
          <p:nvPr>
            <p:ph type="title"/>
          </p:nvPr>
        </p:nvSpPr>
        <p:spPr>
          <a:xfrm>
            <a:off x="3067775" y="297588"/>
            <a:ext cx="7200900" cy="1628775"/>
          </a:xfrm>
        </p:spPr>
        <p:txBody>
          <a:bodyPr/>
          <a:lstStyle/>
          <a:p>
            <a:r>
              <a:rPr lang="ar-SA" b="1" dirty="0">
                <a:solidFill>
                  <a:srgbClr val="FF0000"/>
                </a:solidFill>
                <a:latin typeface="Arial" panose="020B0604020202020204" pitchFamily="34" charset="0"/>
                <a:cs typeface="Arial" panose="020B0604020202020204" pitchFamily="34" charset="0"/>
              </a:rPr>
              <a:t>روتين القاعة الصفية </a:t>
            </a:r>
            <a:endParaRPr lang="ar-OM" b="1" dirty="0">
              <a:solidFill>
                <a:srgbClr val="FF0000"/>
              </a:solidFill>
              <a:latin typeface="Arial" panose="020B0604020202020204" pitchFamily="34" charset="0"/>
              <a:cs typeface="Arial" panose="020B0604020202020204" pitchFamily="34" charset="0"/>
            </a:endParaRPr>
          </a:p>
        </p:txBody>
      </p:sp>
      <p:sp>
        <p:nvSpPr>
          <p:cNvPr id="3" name="عنصر نائب للمحتوى 2">
            <a:extLst>
              <a:ext uri="{FF2B5EF4-FFF2-40B4-BE49-F238E27FC236}">
                <a16:creationId xmlns:a16="http://schemas.microsoft.com/office/drawing/2014/main" id="{21393D0A-899A-75A3-4644-FAD08EC38069}"/>
              </a:ext>
            </a:extLst>
          </p:cNvPr>
          <p:cNvSpPr>
            <a:spLocks noGrp="1"/>
          </p:cNvSpPr>
          <p:nvPr>
            <p:ph idx="1"/>
          </p:nvPr>
        </p:nvSpPr>
        <p:spPr>
          <a:xfrm>
            <a:off x="1763486" y="1738992"/>
            <a:ext cx="7200900" cy="4007032"/>
          </a:xfrm>
        </p:spPr>
        <p:txBody>
          <a:bodyPr>
            <a:normAutofit/>
          </a:bodyPr>
          <a:lstStyle/>
          <a:p>
            <a:r>
              <a:rPr lang="ar-SA" sz="2100" dirty="0">
                <a:cs typeface="Akhbar MT" pitchFamily="2" charset="-78"/>
              </a:rPr>
              <a:t>الجلوس في الحلقة على حافة السجادة لماذا ؟؟!حتى يستطيع الجميع النظر </a:t>
            </a:r>
          </a:p>
          <a:p>
            <a:r>
              <a:rPr lang="ar-SA" sz="2100" dirty="0">
                <a:cs typeface="Akhbar MT" pitchFamily="2" charset="-78"/>
              </a:rPr>
              <a:t>نضع أيدينا على الحجر حتى لا نتأذى لا يمشي عليها أحد</a:t>
            </a:r>
          </a:p>
          <a:p>
            <a:r>
              <a:rPr lang="ar-SA" sz="2100" dirty="0">
                <a:cs typeface="Akhbar MT" pitchFamily="2" charset="-78"/>
              </a:rPr>
              <a:t>نربع رجيلينا حتى لا نتأذى أو أتسبب في أذى صديقي </a:t>
            </a:r>
          </a:p>
          <a:p>
            <a:r>
              <a:rPr lang="ar-SA" sz="2100" dirty="0">
                <a:cs typeface="Akhbar MT" pitchFamily="2" charset="-78"/>
              </a:rPr>
              <a:t>أرفع يدي عندما أريد أن أتكلم حتى يستطيع الجميع سماعي </a:t>
            </a:r>
          </a:p>
          <a:p>
            <a:r>
              <a:rPr lang="ar-SA" sz="2100" dirty="0">
                <a:cs typeface="Akhbar MT" pitchFamily="2" charset="-78"/>
              </a:rPr>
              <a:t>أتكلم بصوت مسموع لا نصرخ او نهمس </a:t>
            </a:r>
          </a:p>
          <a:p>
            <a:r>
              <a:rPr lang="ar-SA" sz="2100" dirty="0">
                <a:cs typeface="Akhbar MT" pitchFamily="2" charset="-78"/>
              </a:rPr>
              <a:t>أمشي في الصف </a:t>
            </a:r>
            <a:r>
              <a:rPr lang="ar-OM" sz="2100" dirty="0">
                <a:cs typeface="Akhbar MT" pitchFamily="2" charset="-78"/>
              </a:rPr>
              <a:t>،</a:t>
            </a:r>
            <a:r>
              <a:rPr lang="ar-SA" sz="2100" dirty="0">
                <a:cs typeface="Akhbar MT" pitchFamily="2" charset="-78"/>
              </a:rPr>
              <a:t>لا أركض </a:t>
            </a:r>
          </a:p>
          <a:p>
            <a:r>
              <a:rPr lang="ar-SA" sz="2100" dirty="0">
                <a:cs typeface="Akhbar MT" pitchFamily="2" charset="-78"/>
              </a:rPr>
              <a:t>نشارك في الصف (وقت الترتيب ،وقت النشاط التعليمي)</a:t>
            </a:r>
          </a:p>
          <a:p>
            <a:r>
              <a:rPr lang="ar-SA" sz="2100" dirty="0">
                <a:cs typeface="Akhbar MT" pitchFamily="2" charset="-78"/>
              </a:rPr>
              <a:t>نستخدم الكلمات السحرية</a:t>
            </a:r>
            <a:r>
              <a:rPr lang="ar-SA" sz="2100" dirty="0">
                <a:cs typeface="Akhbar MT" pitchFamily="2" charset="-78"/>
                <a:sym typeface="Wingdings" pitchFamily="2" charset="2"/>
              </a:rPr>
              <a:t>(</a:t>
            </a:r>
            <a:r>
              <a:rPr lang="ar-SA" sz="2100" dirty="0">
                <a:cs typeface="Akhbar MT" pitchFamily="2" charset="-78"/>
              </a:rPr>
              <a:t>من فضلك، لوسمحت، </a:t>
            </a:r>
            <a:r>
              <a:rPr lang="ar-SA" sz="2100" dirty="0" err="1">
                <a:cs typeface="Akhbar MT" pitchFamily="2" charset="-78"/>
              </a:rPr>
              <a:t>تفضل،أعتذر</a:t>
            </a:r>
            <a:endParaRPr lang="ar-OM" sz="2100" dirty="0">
              <a:cs typeface="Akhbar MT" pitchFamily="2" charset="-78"/>
            </a:endParaRPr>
          </a:p>
          <a:p>
            <a:pPr marL="0" indent="0">
              <a:buNone/>
            </a:pPr>
            <a:r>
              <a:rPr lang="ar-OM" sz="2100" dirty="0">
                <a:cs typeface="Akhbar MT" pitchFamily="2" charset="-78"/>
              </a:rPr>
              <a:t>     </a:t>
            </a:r>
            <a:r>
              <a:rPr lang="ar-SA" sz="2100" dirty="0">
                <a:cs typeface="Akhbar MT" pitchFamily="2" charset="-78"/>
              </a:rPr>
              <a:t> ،آسف ، شكرًا )</a:t>
            </a:r>
          </a:p>
          <a:p>
            <a:r>
              <a:rPr lang="ar-SA" sz="2100" dirty="0">
                <a:cs typeface="Akhbar MT" pitchFamily="2" charset="-78"/>
              </a:rPr>
              <a:t>أسأل صديقي (هل أنت بخير ؟هل تحتاج إلى مساعدة</a:t>
            </a:r>
            <a:r>
              <a:rPr lang="ar-OM" sz="2100" dirty="0">
                <a:cs typeface="Akhbar MT" pitchFamily="2" charset="-78"/>
              </a:rPr>
              <a:t>)</a:t>
            </a:r>
            <a:r>
              <a:rPr lang="ar-SA" sz="2100" dirty="0">
                <a:cs typeface="Akhbar MT" pitchFamily="2" charset="-78"/>
              </a:rPr>
              <a:t> </a:t>
            </a:r>
          </a:p>
          <a:p>
            <a:endParaRPr lang="ar-OM" dirty="0"/>
          </a:p>
        </p:txBody>
      </p:sp>
    </p:spTree>
    <p:extLst>
      <p:ext uri="{BB962C8B-B14F-4D97-AF65-F5344CB8AC3E}">
        <p14:creationId xmlns:p14="http://schemas.microsoft.com/office/powerpoint/2010/main" val="148264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txBox="1">
            <a:spLocks/>
          </p:cNvSpPr>
          <p:nvPr/>
        </p:nvSpPr>
        <p:spPr>
          <a:xfrm>
            <a:off x="642910" y="571480"/>
            <a:ext cx="8229600" cy="714380"/>
          </a:xfrm>
          <a:prstGeom prst="rect">
            <a:avLst/>
          </a:prstGeom>
        </p:spPr>
        <p:txBody>
          <a:bodyPr vert="horz" lIns="91440" tIns="45720" rIns="91440" bIns="45720" rtlCol="1"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OM" sz="60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j-lt"/>
                <a:ea typeface="+mj-ea"/>
                <a:cs typeface="+mj-cs"/>
              </a:rPr>
              <a:t>الفترة التعليمية</a:t>
            </a:r>
          </a:p>
        </p:txBody>
      </p:sp>
      <p:graphicFrame>
        <p:nvGraphicFramePr>
          <p:cNvPr id="7" name="رسم تخطيطي 6"/>
          <p:cNvGraphicFramePr/>
          <p:nvPr>
            <p:extLst>
              <p:ext uri="{D42A27DB-BD31-4B8C-83A1-F6EECF244321}">
                <p14:modId xmlns:p14="http://schemas.microsoft.com/office/powerpoint/2010/main" val="1290678032"/>
              </p:ext>
            </p:extLst>
          </p:nvPr>
        </p:nvGraphicFramePr>
        <p:xfrm>
          <a:off x="642910" y="1544708"/>
          <a:ext cx="7715304" cy="2567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مستطيل 9"/>
          <p:cNvSpPr/>
          <p:nvPr/>
        </p:nvSpPr>
        <p:spPr>
          <a:xfrm>
            <a:off x="785786" y="2143116"/>
            <a:ext cx="1670650" cy="523220"/>
          </a:xfrm>
          <a:prstGeom prst="rect">
            <a:avLst/>
          </a:prstGeom>
        </p:spPr>
        <p:txBody>
          <a:bodyPr wrap="none">
            <a:spAutoFit/>
          </a:bodyPr>
          <a:lstStyle/>
          <a:p>
            <a:pPr lvl="0" algn="ctr">
              <a:defRPr/>
            </a:pPr>
            <a:r>
              <a:rPr lang="ar-SA" sz="2800" b="1" dirty="0">
                <a:solidFill>
                  <a:schemeClr val="bg1"/>
                </a:solidFill>
                <a:effectLst>
                  <a:glow rad="228600">
                    <a:schemeClr val="accent2">
                      <a:satMod val="175000"/>
                      <a:alpha val="40000"/>
                    </a:schemeClr>
                  </a:glow>
                </a:effectLst>
              </a:rPr>
              <a:t>الفترة الدينية</a:t>
            </a:r>
            <a:endParaRPr lang="ar-OM" sz="2800" b="1" dirty="0">
              <a:solidFill>
                <a:schemeClr val="bg1"/>
              </a:solidFill>
              <a:effectLst>
                <a:glow rad="228600">
                  <a:schemeClr val="accent2">
                    <a:satMod val="175000"/>
                    <a:alpha val="40000"/>
                  </a:schemeClr>
                </a:glow>
              </a:effectLst>
            </a:endParaRPr>
          </a:p>
        </p:txBody>
      </p:sp>
      <p:pic>
        <p:nvPicPr>
          <p:cNvPr id="8" name="صورة 7" descr="qnakids_adab7_1582012.jpg"/>
          <p:cNvPicPr>
            <a:picLocks noChangeAspect="1"/>
          </p:cNvPicPr>
          <p:nvPr/>
        </p:nvPicPr>
        <p:blipFill>
          <a:blip r:embed="rId7"/>
          <a:stretch>
            <a:fillRect/>
          </a:stretch>
        </p:blipFill>
        <p:spPr>
          <a:xfrm>
            <a:off x="6034690" y="4797152"/>
            <a:ext cx="2487566" cy="1727476"/>
          </a:xfrm>
          <a:prstGeom prst="rect">
            <a:avLst/>
          </a:prstGeom>
        </p:spPr>
      </p:pic>
      <p:pic>
        <p:nvPicPr>
          <p:cNvPr id="9" name="صورة 8" descr="شعارنا.JPG"/>
          <p:cNvPicPr>
            <a:picLocks noChangeAspect="1"/>
          </p:cNvPicPr>
          <p:nvPr/>
        </p:nvPicPr>
        <p:blipFill>
          <a:blip r:embed="rId8" cstate="print"/>
          <a:stretch>
            <a:fillRect/>
          </a:stretch>
        </p:blipFill>
        <p:spPr>
          <a:xfrm>
            <a:off x="-71470" y="71439"/>
            <a:ext cx="1336569" cy="1142983"/>
          </a:xfrm>
          <a:prstGeom prst="rect">
            <a:avLst/>
          </a:prstGeom>
        </p:spPr>
      </p:pic>
      <p:sp>
        <p:nvSpPr>
          <p:cNvPr id="11" name="شكل بيضاوي 10">
            <a:extLst>
              <a:ext uri="{FF2B5EF4-FFF2-40B4-BE49-F238E27FC236}">
                <a16:creationId xmlns:a16="http://schemas.microsoft.com/office/drawing/2014/main" id="{6F5AAB13-1E75-4CFB-860E-59C9240B6079}"/>
              </a:ext>
            </a:extLst>
          </p:cNvPr>
          <p:cNvSpPr/>
          <p:nvPr/>
        </p:nvSpPr>
        <p:spPr>
          <a:xfrm>
            <a:off x="8100392" y="-459432"/>
            <a:ext cx="1944216" cy="1944216"/>
          </a:xfrm>
          <a:prstGeom prst="ellipse">
            <a:avLst/>
          </a:prstGeom>
          <a:ln>
            <a:noFill/>
          </a:ln>
        </p:spPr>
        <p:style>
          <a:lnRef idx="3">
            <a:schemeClr val="lt1"/>
          </a:lnRef>
          <a:fillRef idx="1">
            <a:schemeClr val="accent5"/>
          </a:fillRef>
          <a:effectRef idx="1">
            <a:schemeClr val="accent5"/>
          </a:effectRef>
          <a:fontRef idx="minor">
            <a:schemeClr val="lt1"/>
          </a:fontRef>
        </p:style>
        <p:txBody>
          <a:bodyPr rtlCol="1" anchor="ctr"/>
          <a:lstStyle/>
          <a:p>
            <a:pPr algn="ctr"/>
            <a:endParaRPr lang="ar-SA" dirty="0"/>
          </a:p>
        </p:txBody>
      </p:sp>
      <p:sp>
        <p:nvSpPr>
          <p:cNvPr id="12" name="مربع نص 11">
            <a:extLst>
              <a:ext uri="{FF2B5EF4-FFF2-40B4-BE49-F238E27FC236}">
                <a16:creationId xmlns:a16="http://schemas.microsoft.com/office/drawing/2014/main" id="{9C7D61C9-2C91-48C1-8C63-2372D509FBA9}"/>
              </a:ext>
            </a:extLst>
          </p:cNvPr>
          <p:cNvSpPr txBox="1"/>
          <p:nvPr/>
        </p:nvSpPr>
        <p:spPr>
          <a:xfrm>
            <a:off x="8197821" y="107246"/>
            <a:ext cx="630302" cy="1107996"/>
          </a:xfrm>
          <a:prstGeom prst="rect">
            <a:avLst/>
          </a:prstGeom>
          <a:noFill/>
        </p:spPr>
        <p:txBody>
          <a:bodyPr wrap="none" rtlCol="1">
            <a:spAutoFit/>
          </a:bodyPr>
          <a:lstStyle/>
          <a:p>
            <a:r>
              <a:rPr lang="ar-OM" sz="6600" dirty="0">
                <a:solidFill>
                  <a:schemeClr val="bg1"/>
                </a:solidFill>
              </a:rPr>
              <a:t>6</a:t>
            </a:r>
            <a:endParaRPr lang="ar-SA" sz="6600" dirty="0">
              <a:solidFill>
                <a:schemeClr val="bg1"/>
              </a:solidFill>
            </a:endParaRPr>
          </a:p>
        </p:txBody>
      </p:sp>
      <p:pic>
        <p:nvPicPr>
          <p:cNvPr id="5122" name="Picture 2" descr="الحلقه الصباحيه لرياض الأطفال درس... - مدرسة المضيبي الخاصة | Facebook">
            <a:extLst>
              <a:ext uri="{FF2B5EF4-FFF2-40B4-BE49-F238E27FC236}">
                <a16:creationId xmlns:a16="http://schemas.microsoft.com/office/drawing/2014/main" id="{94A40872-5B3C-4737-ACA9-D3FF731F4C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0165" y="4256485"/>
            <a:ext cx="1914525" cy="23907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AE7B95AC-EC79-4CCF-9B2A-E300773798B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51175"/>
          <a:stretch/>
        </p:blipFill>
        <p:spPr bwMode="auto">
          <a:xfrm>
            <a:off x="275664" y="4710928"/>
            <a:ext cx="3648262" cy="1781269"/>
          </a:xfrm>
          <a:prstGeom prst="rect">
            <a:avLst/>
          </a:prstGeom>
          <a:noFill/>
          <a:extLst>
            <a:ext uri="{909E8E84-426E-40DD-AFC4-6F175D3DCCD1}">
              <a14:hiddenFill xmlns:a14="http://schemas.microsoft.com/office/drawing/2010/main">
                <a:solidFill>
                  <a:srgbClr val="FFFFFF"/>
                </a:solidFill>
              </a14:hiddenFill>
            </a:ext>
          </a:extLst>
        </p:spPr>
      </p:pic>
      <p:sp>
        <p:nvSpPr>
          <p:cNvPr id="13" name="مستطيل 12">
            <a:extLst>
              <a:ext uri="{FF2B5EF4-FFF2-40B4-BE49-F238E27FC236}">
                <a16:creationId xmlns:a16="http://schemas.microsoft.com/office/drawing/2014/main" id="{B76232C0-7935-48CE-B982-1B4A8435A462}"/>
              </a:ext>
            </a:extLst>
          </p:cNvPr>
          <p:cNvSpPr/>
          <p:nvPr/>
        </p:nvSpPr>
        <p:spPr>
          <a:xfrm>
            <a:off x="4150379" y="6286520"/>
            <a:ext cx="1813317" cy="338554"/>
          </a:xfrm>
          <a:prstGeom prst="rect">
            <a:avLst/>
          </a:prstGeom>
          <a:noFill/>
        </p:spPr>
        <p:txBody>
          <a:bodyPr wrap="none" lIns="91440" tIns="45720" rIns="91440" bIns="45720">
            <a:spAutoFit/>
          </a:bodyPr>
          <a:lstStyle/>
          <a:p>
            <a:pPr algn="ctr"/>
            <a:r>
              <a:rPr lang="ar-OM" sz="1600" b="1" cap="none" spc="0" dirty="0">
                <a:ln w="0"/>
                <a:solidFill>
                  <a:schemeClr val="bg1"/>
                </a:solidFill>
                <a:effectLst>
                  <a:outerShdw blurRad="38100" dist="19050" dir="2700000" algn="tl" rotWithShape="0">
                    <a:schemeClr val="dk1">
                      <a:alpha val="40000"/>
                    </a:schemeClr>
                  </a:outerShdw>
                </a:effectLst>
              </a:rPr>
              <a:t>مدرسة المضيبي الخاصة</a:t>
            </a:r>
            <a:endParaRPr lang="ar-SA" sz="1600" b="1" cap="none" spc="0" dirty="0">
              <a:ln w="0"/>
              <a:solidFill>
                <a:schemeClr val="bg1"/>
              </a:solidFill>
              <a:effectLst>
                <a:outerShdw blurRad="38100" dist="19050" dir="2700000" algn="tl" rotWithShape="0">
                  <a:schemeClr val="dk1">
                    <a:alpha val="40000"/>
                  </a:schemeClr>
                </a:outerShdw>
              </a:effectL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a:extLst>
              <a:ext uri="{FF2B5EF4-FFF2-40B4-BE49-F238E27FC236}">
                <a16:creationId xmlns:a16="http://schemas.microsoft.com/office/drawing/2014/main" id="{7137BACF-9E49-43A0-62A8-9F21192BAB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6056" y="-13781"/>
            <a:ext cx="4067944" cy="6919367"/>
          </a:xfrm>
        </p:spPr>
      </p:pic>
      <p:pic>
        <p:nvPicPr>
          <p:cNvPr id="6" name="Picture 2" descr="Circle Time: Do's and Dont's! | Molding Little Minds">
            <a:extLst>
              <a:ext uri="{FF2B5EF4-FFF2-40B4-BE49-F238E27FC236}">
                <a16:creationId xmlns:a16="http://schemas.microsoft.com/office/drawing/2014/main" id="{FB4827EF-AD45-CE66-0543-9FEA885FD6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180"/>
          <a:stretch/>
        </p:blipFill>
        <p:spPr bwMode="auto">
          <a:xfrm>
            <a:off x="-31474" y="13636"/>
            <a:ext cx="5244868" cy="686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211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4880552" y="2044180"/>
            <a:ext cx="2500330" cy="785818"/>
          </a:xfrm>
        </p:spPr>
        <p:txBody>
          <a:bodyPr>
            <a:normAutofit/>
          </a:bodyPr>
          <a:lstStyle/>
          <a:p>
            <a:pPr marL="742950" indent="-742950">
              <a:buNone/>
            </a:pPr>
            <a:r>
              <a:rPr lang="ar-SA" b="1" dirty="0">
                <a:cs typeface="Akhbar MT" pitchFamily="2" charset="-78"/>
              </a:rPr>
              <a:t>حلقة طبخ.</a:t>
            </a:r>
          </a:p>
        </p:txBody>
      </p:sp>
      <p:sp>
        <p:nvSpPr>
          <p:cNvPr id="5" name="مربع نص 4"/>
          <p:cNvSpPr txBox="1"/>
          <p:nvPr/>
        </p:nvSpPr>
        <p:spPr>
          <a:xfrm>
            <a:off x="2167539" y="863726"/>
            <a:ext cx="6572296" cy="707886"/>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342900" indent="-342900" algn="just">
              <a:spcBef>
                <a:spcPct val="20000"/>
              </a:spcBef>
            </a:pPr>
            <a:r>
              <a:rPr lang="ar-SA" sz="4000" b="1" dirty="0">
                <a:solidFill>
                  <a:schemeClr val="tx2">
                    <a:lumMod val="60000"/>
                    <a:lumOff val="40000"/>
                  </a:schemeClr>
                </a:solidFill>
                <a:effectLst>
                  <a:glow rad="228600">
                    <a:schemeClr val="accent5">
                      <a:satMod val="175000"/>
                      <a:alpha val="40000"/>
                    </a:schemeClr>
                  </a:glow>
                </a:effectLst>
                <a:cs typeface="Akhbar MT" pitchFamily="2" charset="-78"/>
              </a:rPr>
              <a:t>مواضيع مصاحبة للحلقة الصباحية:</a:t>
            </a:r>
            <a:endParaRPr lang="ar-OM" sz="4000" b="1" dirty="0">
              <a:solidFill>
                <a:schemeClr val="tx2">
                  <a:lumMod val="60000"/>
                  <a:lumOff val="40000"/>
                </a:schemeClr>
              </a:solidFill>
              <a:effectLst>
                <a:glow rad="228600">
                  <a:schemeClr val="accent5">
                    <a:satMod val="175000"/>
                    <a:alpha val="40000"/>
                  </a:schemeClr>
                </a:glow>
              </a:effectLst>
              <a:cs typeface="Akhbar MT" pitchFamily="2" charset="-78"/>
            </a:endParaRPr>
          </a:p>
        </p:txBody>
      </p:sp>
      <p:pic>
        <p:nvPicPr>
          <p:cNvPr id="7" name="صورة 6" descr="fruit-kabobs-kids.jpg"/>
          <p:cNvPicPr>
            <a:picLocks noChangeAspect="1"/>
          </p:cNvPicPr>
          <p:nvPr/>
        </p:nvPicPr>
        <p:blipFill>
          <a:blip r:embed="rId3"/>
          <a:stretch>
            <a:fillRect/>
          </a:stretch>
        </p:blipFill>
        <p:spPr>
          <a:xfrm>
            <a:off x="3191173" y="4348212"/>
            <a:ext cx="2678926" cy="1785950"/>
          </a:xfrm>
          <a:prstGeom prst="rect">
            <a:avLst/>
          </a:prstGeom>
        </p:spPr>
      </p:pic>
      <p:pic>
        <p:nvPicPr>
          <p:cNvPr id="8" name="صورة 7" descr="images (1).jpg"/>
          <p:cNvPicPr>
            <a:picLocks noChangeAspect="1"/>
          </p:cNvPicPr>
          <p:nvPr/>
        </p:nvPicPr>
        <p:blipFill>
          <a:blip r:embed="rId4"/>
          <a:srcRect t="14286"/>
          <a:stretch>
            <a:fillRect/>
          </a:stretch>
        </p:blipFill>
        <p:spPr>
          <a:xfrm>
            <a:off x="3851920" y="3027604"/>
            <a:ext cx="3155255" cy="1285884"/>
          </a:xfrm>
          <a:prstGeom prst="rect">
            <a:avLst/>
          </a:prstGeom>
        </p:spPr>
      </p:pic>
      <p:pic>
        <p:nvPicPr>
          <p:cNvPr id="9" name="صورة 8" descr="images (2).jpg"/>
          <p:cNvPicPr>
            <a:picLocks noChangeAspect="1"/>
          </p:cNvPicPr>
          <p:nvPr/>
        </p:nvPicPr>
        <p:blipFill>
          <a:blip r:embed="rId5"/>
          <a:stretch>
            <a:fillRect/>
          </a:stretch>
        </p:blipFill>
        <p:spPr>
          <a:xfrm>
            <a:off x="214282" y="4286256"/>
            <a:ext cx="2786082" cy="2286016"/>
          </a:xfrm>
          <a:prstGeom prst="rect">
            <a:avLst/>
          </a:prstGeom>
        </p:spPr>
      </p:pic>
      <p:pic>
        <p:nvPicPr>
          <p:cNvPr id="11" name="صورة 10" descr="kids-food-2.jpg"/>
          <p:cNvPicPr>
            <a:picLocks noChangeAspect="1"/>
          </p:cNvPicPr>
          <p:nvPr/>
        </p:nvPicPr>
        <p:blipFill>
          <a:blip r:embed="rId6"/>
          <a:stretch>
            <a:fillRect/>
          </a:stretch>
        </p:blipFill>
        <p:spPr>
          <a:xfrm>
            <a:off x="285720" y="1500174"/>
            <a:ext cx="2695468" cy="2474440"/>
          </a:xfrm>
          <a:prstGeom prst="rect">
            <a:avLst/>
          </a:prstGeom>
        </p:spPr>
      </p:pic>
      <p:pic>
        <p:nvPicPr>
          <p:cNvPr id="12" name="صورة 11" descr="stoplightsandwich3.jpg"/>
          <p:cNvPicPr>
            <a:picLocks noChangeAspect="1"/>
          </p:cNvPicPr>
          <p:nvPr/>
        </p:nvPicPr>
        <p:blipFill>
          <a:blip r:embed="rId7"/>
          <a:srcRect t="27242" b="25085"/>
          <a:stretch>
            <a:fillRect/>
          </a:stretch>
        </p:blipFill>
        <p:spPr>
          <a:xfrm>
            <a:off x="6000760" y="4244812"/>
            <a:ext cx="2928958" cy="1922142"/>
          </a:xfrm>
          <a:prstGeom prst="rect">
            <a:avLst/>
          </a:prstGeom>
        </p:spPr>
      </p:pic>
      <p:pic>
        <p:nvPicPr>
          <p:cNvPr id="13" name="صورة 12" descr="stock-vector-fun-collection-of-friendly-smiling-cartoon-kids-or-children-face-over-colorful-circles-93591127.jpg"/>
          <p:cNvPicPr>
            <a:picLocks noChangeAspect="1"/>
          </p:cNvPicPr>
          <p:nvPr/>
        </p:nvPicPr>
        <p:blipFill>
          <a:blip r:embed="rId8"/>
          <a:srcRect r="66669" b="58317"/>
          <a:stretch>
            <a:fillRect/>
          </a:stretch>
        </p:blipFill>
        <p:spPr>
          <a:xfrm>
            <a:off x="7452320" y="1758428"/>
            <a:ext cx="1071602" cy="978419"/>
          </a:xfrm>
          <a:prstGeom prst="rect">
            <a:avLst/>
          </a:prstGeom>
        </p:spPr>
      </p:pic>
      <p:pic>
        <p:nvPicPr>
          <p:cNvPr id="15" name="صورة 14" descr="شعارنا.JPG"/>
          <p:cNvPicPr>
            <a:picLocks noChangeAspect="1"/>
          </p:cNvPicPr>
          <p:nvPr/>
        </p:nvPicPr>
        <p:blipFill>
          <a:blip r:embed="rId9" cstate="print"/>
          <a:stretch>
            <a:fillRect/>
          </a:stretch>
        </p:blipFill>
        <p:spPr>
          <a:xfrm>
            <a:off x="-71470" y="71439"/>
            <a:ext cx="1336569" cy="114298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379958" y="1978014"/>
            <a:ext cx="7072362" cy="2143140"/>
          </a:xfrm>
        </p:spPr>
        <p:txBody>
          <a:bodyPr>
            <a:normAutofit/>
          </a:bodyPr>
          <a:lstStyle/>
          <a:p>
            <a:pPr marL="514350" indent="-514350">
              <a:buNone/>
            </a:pPr>
            <a:r>
              <a:rPr lang="ar-SA" sz="3600" dirty="0">
                <a:cs typeface="Akhbar MT" pitchFamily="2" charset="-78"/>
              </a:rPr>
              <a:t>2.حلقة زائر.</a:t>
            </a:r>
            <a:endParaRPr lang="en-US" sz="3600" dirty="0">
              <a:cs typeface="Akhbar MT" pitchFamily="2" charset="-78"/>
            </a:endParaRPr>
          </a:p>
          <a:p>
            <a:pPr marL="514350" indent="-514350">
              <a:buFont typeface="+mj-lt"/>
              <a:buAutoNum type="arabicPeriod"/>
            </a:pPr>
            <a:endParaRPr lang="ar-OM" sz="2800" dirty="0"/>
          </a:p>
        </p:txBody>
      </p:sp>
      <p:pic>
        <p:nvPicPr>
          <p:cNvPr id="11" name="صورة 10" descr="شعارنا.JPG"/>
          <p:cNvPicPr>
            <a:picLocks noChangeAspect="1"/>
          </p:cNvPicPr>
          <p:nvPr/>
        </p:nvPicPr>
        <p:blipFill>
          <a:blip r:embed="rId3" cstate="print"/>
          <a:stretch>
            <a:fillRect/>
          </a:stretch>
        </p:blipFill>
        <p:spPr>
          <a:xfrm>
            <a:off x="-71470" y="71439"/>
            <a:ext cx="1336569" cy="1142983"/>
          </a:xfrm>
          <a:prstGeom prst="rect">
            <a:avLst/>
          </a:prstGeom>
        </p:spPr>
      </p:pic>
      <p:sp>
        <p:nvSpPr>
          <p:cNvPr id="13" name="مربع نص 12">
            <a:extLst>
              <a:ext uri="{FF2B5EF4-FFF2-40B4-BE49-F238E27FC236}">
                <a16:creationId xmlns:a16="http://schemas.microsoft.com/office/drawing/2014/main" id="{0134F3AC-51EC-4C30-A170-B276E5AB6867}"/>
              </a:ext>
            </a:extLst>
          </p:cNvPr>
          <p:cNvSpPr txBox="1"/>
          <p:nvPr/>
        </p:nvSpPr>
        <p:spPr>
          <a:xfrm>
            <a:off x="2167539" y="863726"/>
            <a:ext cx="6572296" cy="707886"/>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342900" indent="-342900" algn="just">
              <a:spcBef>
                <a:spcPct val="20000"/>
              </a:spcBef>
            </a:pPr>
            <a:r>
              <a:rPr lang="ar-SA" sz="4000" b="1" dirty="0">
                <a:solidFill>
                  <a:schemeClr val="tx2">
                    <a:lumMod val="60000"/>
                    <a:lumOff val="40000"/>
                  </a:schemeClr>
                </a:solidFill>
                <a:effectLst>
                  <a:glow rad="228600">
                    <a:schemeClr val="accent5">
                      <a:satMod val="175000"/>
                      <a:alpha val="40000"/>
                    </a:schemeClr>
                  </a:glow>
                </a:effectLst>
                <a:cs typeface="Akhbar MT" pitchFamily="2" charset="-78"/>
              </a:rPr>
              <a:t>مواضيع مصاحبة للحلقة الصباحية:</a:t>
            </a:r>
            <a:endParaRPr lang="ar-OM" sz="4000" b="1" dirty="0">
              <a:solidFill>
                <a:schemeClr val="tx2">
                  <a:lumMod val="60000"/>
                  <a:lumOff val="40000"/>
                </a:schemeClr>
              </a:solidFill>
              <a:effectLst>
                <a:glow rad="228600">
                  <a:schemeClr val="accent5">
                    <a:satMod val="175000"/>
                    <a:alpha val="40000"/>
                  </a:schemeClr>
                </a:glow>
              </a:effectLst>
              <a:cs typeface="Akhbar MT" pitchFamily="2" charset="-78"/>
            </a:endParaRPr>
          </a:p>
        </p:txBody>
      </p:sp>
      <p:pic>
        <p:nvPicPr>
          <p:cNvPr id="14" name="صورة 13" descr="stock-vector-fun-collection-of-friendly-smiling-cartoon-kids-or-children-face-over-colorful-circles-93591127.jpg">
            <a:extLst>
              <a:ext uri="{FF2B5EF4-FFF2-40B4-BE49-F238E27FC236}">
                <a16:creationId xmlns:a16="http://schemas.microsoft.com/office/drawing/2014/main" id="{74E80CEA-09A9-43C5-9473-A2181DA5E2F5}"/>
              </a:ext>
            </a:extLst>
          </p:cNvPr>
          <p:cNvPicPr>
            <a:picLocks noChangeAspect="1"/>
          </p:cNvPicPr>
          <p:nvPr/>
        </p:nvPicPr>
        <p:blipFill>
          <a:blip r:embed="rId4"/>
          <a:srcRect r="66669" b="58317"/>
          <a:stretch>
            <a:fillRect/>
          </a:stretch>
        </p:blipFill>
        <p:spPr>
          <a:xfrm>
            <a:off x="7452320" y="1758428"/>
            <a:ext cx="1071602" cy="978419"/>
          </a:xfrm>
          <a:prstGeom prst="rect">
            <a:avLst/>
          </a:prstGeom>
        </p:spPr>
      </p:pic>
      <p:pic>
        <p:nvPicPr>
          <p:cNvPr id="6146" name="Picture 2" descr="الشرطي الصـغير في زيارة لروضـة شعاع الأمل | الإدارة العامة للمرور">
            <a:extLst>
              <a:ext uri="{FF2B5EF4-FFF2-40B4-BE49-F238E27FC236}">
                <a16:creationId xmlns:a16="http://schemas.microsoft.com/office/drawing/2014/main" id="{F0A7996D-3DD0-4D56-A6E3-F60D79CE97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2819020"/>
            <a:ext cx="6086878" cy="3043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2" name="عنوان 1"/>
          <p:cNvSpPr>
            <a:spLocks noGrp="1"/>
          </p:cNvSpPr>
          <p:nvPr>
            <p:ph type="title"/>
          </p:nvPr>
        </p:nvSpPr>
        <p:spPr>
          <a:xfrm>
            <a:off x="642910" y="571480"/>
            <a:ext cx="8229600" cy="71438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الحلقة الصباحية</a:t>
            </a:r>
            <a:endParaRPr lang="ar-OM"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عنصر نائب للمحتوى 2"/>
          <p:cNvSpPr>
            <a:spLocks noGrp="1"/>
          </p:cNvSpPr>
          <p:nvPr>
            <p:ph idx="1"/>
          </p:nvPr>
        </p:nvSpPr>
        <p:spPr>
          <a:xfrm>
            <a:off x="500034" y="2857496"/>
            <a:ext cx="7072362" cy="2143140"/>
          </a:xfrm>
        </p:spPr>
        <p:txBody>
          <a:bodyPr>
            <a:normAutofit/>
          </a:bodyPr>
          <a:lstStyle/>
          <a:p>
            <a:pPr marL="514350" indent="-514350">
              <a:buNone/>
            </a:pPr>
            <a:r>
              <a:rPr lang="ar-SA" sz="3600" dirty="0">
                <a:cs typeface="Akhbar MT" pitchFamily="2" charset="-78"/>
              </a:rPr>
              <a:t>3. رحلات.</a:t>
            </a:r>
            <a:endParaRPr lang="en-US" sz="3600" dirty="0">
              <a:cs typeface="Akhbar MT" pitchFamily="2" charset="-78"/>
            </a:endParaRPr>
          </a:p>
          <a:p>
            <a:pPr marL="514350" indent="-514350">
              <a:buFont typeface="+mj-lt"/>
              <a:buAutoNum type="arabicPeriod"/>
            </a:pPr>
            <a:endParaRPr lang="ar-OM" sz="2800" dirty="0"/>
          </a:p>
        </p:txBody>
      </p:sp>
      <p:sp>
        <p:nvSpPr>
          <p:cNvPr id="5" name="مربع نص 4"/>
          <p:cNvSpPr txBox="1"/>
          <p:nvPr/>
        </p:nvSpPr>
        <p:spPr>
          <a:xfrm>
            <a:off x="2000232" y="1772655"/>
            <a:ext cx="6572296" cy="707886"/>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342900" indent="-342900" algn="just">
              <a:spcBef>
                <a:spcPct val="20000"/>
              </a:spcBef>
            </a:pPr>
            <a:r>
              <a:rPr lang="ar-SA" sz="4000" b="1" dirty="0">
                <a:solidFill>
                  <a:schemeClr val="tx2">
                    <a:lumMod val="60000"/>
                    <a:lumOff val="40000"/>
                  </a:schemeClr>
                </a:solidFill>
                <a:effectLst>
                  <a:glow rad="228600">
                    <a:schemeClr val="accent5">
                      <a:satMod val="175000"/>
                      <a:alpha val="40000"/>
                    </a:schemeClr>
                  </a:glow>
                </a:effectLst>
                <a:cs typeface="Akhbar MT" pitchFamily="2" charset="-78"/>
              </a:rPr>
              <a:t>مواضيع مصاحبة للحلقة الصباحية:</a:t>
            </a:r>
            <a:endParaRPr lang="ar-OM" sz="4000" b="1" dirty="0">
              <a:solidFill>
                <a:schemeClr val="tx2">
                  <a:lumMod val="60000"/>
                  <a:lumOff val="40000"/>
                </a:schemeClr>
              </a:solidFill>
              <a:effectLst>
                <a:glow rad="228600">
                  <a:schemeClr val="accent5">
                    <a:satMod val="175000"/>
                    <a:alpha val="40000"/>
                  </a:schemeClr>
                </a:glow>
              </a:effectLst>
              <a:cs typeface="Akhbar MT" pitchFamily="2" charset="-78"/>
            </a:endParaRPr>
          </a:p>
        </p:txBody>
      </p:sp>
      <p:pic>
        <p:nvPicPr>
          <p:cNvPr id="6" name="صورة 5" descr="correct-way-to-wear-helmet-some-women-police-teaches-kindergarten-students-polresta-solo-34491809.jpg"/>
          <p:cNvPicPr>
            <a:picLocks noChangeAspect="1"/>
          </p:cNvPicPr>
          <p:nvPr/>
        </p:nvPicPr>
        <p:blipFill>
          <a:blip r:embed="rId3"/>
          <a:srcRect b="9672"/>
          <a:stretch>
            <a:fillRect/>
          </a:stretch>
        </p:blipFill>
        <p:spPr>
          <a:xfrm>
            <a:off x="571472" y="2857496"/>
            <a:ext cx="5264217" cy="3500462"/>
          </a:xfrm>
          <a:prstGeom prst="rect">
            <a:avLst/>
          </a:prstGeom>
          <a:ln>
            <a:noFill/>
          </a:ln>
          <a:effectLst>
            <a:outerShdw blurRad="292100" dist="139700" dir="2700000" algn="tl" rotWithShape="0">
              <a:srgbClr val="333333">
                <a:alpha val="65000"/>
              </a:srgbClr>
            </a:outerShdw>
          </a:effectLst>
        </p:spPr>
      </p:pic>
      <p:pic>
        <p:nvPicPr>
          <p:cNvPr id="8" name="صورة 7" descr="stock-vector-fun-collection-of-friendly-smiling-cartoon-kids-or-children-face-over-colorful-circles-93591127.jpg"/>
          <p:cNvPicPr>
            <a:picLocks noChangeAspect="1"/>
          </p:cNvPicPr>
          <p:nvPr/>
        </p:nvPicPr>
        <p:blipFill>
          <a:blip r:embed="rId4"/>
          <a:srcRect r="66669" b="58317"/>
          <a:stretch>
            <a:fillRect/>
          </a:stretch>
        </p:blipFill>
        <p:spPr>
          <a:xfrm>
            <a:off x="7500958" y="2500306"/>
            <a:ext cx="1071602" cy="978419"/>
          </a:xfrm>
          <a:prstGeom prst="rect">
            <a:avLst/>
          </a:prstGeom>
        </p:spPr>
      </p:pic>
      <p:pic>
        <p:nvPicPr>
          <p:cNvPr id="9" name="صورة 8" descr="شعارنا.JPG"/>
          <p:cNvPicPr>
            <a:picLocks noChangeAspect="1"/>
          </p:cNvPicPr>
          <p:nvPr/>
        </p:nvPicPr>
        <p:blipFill>
          <a:blip r:embed="rId5" cstate="print"/>
          <a:stretch>
            <a:fillRect/>
          </a:stretch>
        </p:blipFill>
        <p:spPr>
          <a:xfrm>
            <a:off x="-71470" y="71439"/>
            <a:ext cx="1336569" cy="114298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342900" indent="-342900" algn="just">
              <a:spcBef>
                <a:spcPct val="20000"/>
              </a:spcBef>
            </a:pPr>
            <a:r>
              <a:rPr lang="ar-OM"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rPr>
              <a:t>تعليمات للمعلمة لحلقة صباحية ناجحة</a:t>
            </a:r>
            <a:endParaRPr lang="ar-SA"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endParaRPr>
          </a:p>
        </p:txBody>
      </p:sp>
      <p:sp>
        <p:nvSpPr>
          <p:cNvPr id="3" name="عنصر نائب للمحتوى 2"/>
          <p:cNvSpPr>
            <a:spLocks noGrp="1"/>
          </p:cNvSpPr>
          <p:nvPr>
            <p:ph idx="1"/>
          </p:nvPr>
        </p:nvSpPr>
        <p:spPr>
          <a:xfrm>
            <a:off x="457200" y="1585850"/>
            <a:ext cx="8229600" cy="4525963"/>
          </a:xfrm>
        </p:spPr>
        <p:txBody>
          <a:bodyPr/>
          <a:lstStyle/>
          <a:p>
            <a:pPr marL="514350" lvl="0" indent="-514350">
              <a:buAutoNum type="arabicPeriod"/>
            </a:pPr>
            <a:r>
              <a:rPr lang="ar-OM" dirty="0"/>
              <a:t>اختاري </a:t>
            </a:r>
            <a:r>
              <a:rPr lang="ar-SA" dirty="0"/>
              <a:t>مكاناً هادئاً وفسيحاً لعقد الحلقة</a:t>
            </a:r>
            <a:r>
              <a:rPr lang="ar-OM" dirty="0"/>
              <a:t>.</a:t>
            </a:r>
          </a:p>
          <a:p>
            <a:pPr marL="514350" lvl="0" indent="-514350">
              <a:buAutoNum type="arabicPeriod"/>
            </a:pPr>
            <a:r>
              <a:rPr lang="ar-OM" dirty="0"/>
              <a:t>الجئ </a:t>
            </a:r>
            <a:r>
              <a:rPr lang="ar-SA" dirty="0"/>
              <a:t>في بداية السنة الدراسية الى وضع شريط لاصق على الارض بشكل دائري </a:t>
            </a:r>
            <a:r>
              <a:rPr lang="ar-OM" dirty="0"/>
              <a:t>حتى</a:t>
            </a:r>
            <a:r>
              <a:rPr lang="ar-SA" dirty="0"/>
              <a:t> يعطي الأطفال مفهوماً واضحاً لمعنى الحلقة.</a:t>
            </a:r>
            <a:endParaRPr lang="en-US" dirty="0"/>
          </a:p>
          <a:p>
            <a:pPr marL="0" indent="0">
              <a:buNone/>
            </a:pPr>
            <a:endParaRPr lang="ar-SA" dirty="0"/>
          </a:p>
        </p:txBody>
      </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3765355"/>
            <a:ext cx="3456384" cy="2592288"/>
          </a:xfrm>
          <a:prstGeom prst="rect">
            <a:avLst/>
          </a:prstGeom>
        </p:spPr>
      </p:pic>
      <p:pic>
        <p:nvPicPr>
          <p:cNvPr id="6" name="صورة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3933567"/>
            <a:ext cx="3348218" cy="2231737"/>
          </a:xfrm>
          <a:prstGeom prst="rect">
            <a:avLst/>
          </a:prstGeom>
        </p:spPr>
      </p:pic>
      <p:pic>
        <p:nvPicPr>
          <p:cNvPr id="7" name="صورة 6" descr="شعارنا.JPG">
            <a:extLst>
              <a:ext uri="{FF2B5EF4-FFF2-40B4-BE49-F238E27FC236}">
                <a16:creationId xmlns:a16="http://schemas.microsoft.com/office/drawing/2014/main" id="{CC683A40-BEC8-4D59-981E-27965780719A}"/>
              </a:ext>
            </a:extLst>
          </p:cNvPr>
          <p:cNvPicPr>
            <a:picLocks noChangeAspect="1"/>
          </p:cNvPicPr>
          <p:nvPr/>
        </p:nvPicPr>
        <p:blipFill>
          <a:blip r:embed="rId4" cstate="print"/>
          <a:stretch>
            <a:fillRect/>
          </a:stretch>
        </p:blipFill>
        <p:spPr>
          <a:xfrm>
            <a:off x="-71470" y="71439"/>
            <a:ext cx="1336569" cy="1142983"/>
          </a:xfrm>
          <a:prstGeom prst="rect">
            <a:avLst/>
          </a:prstGeom>
        </p:spPr>
      </p:pic>
    </p:spTree>
    <p:extLst>
      <p:ext uri="{BB962C8B-B14F-4D97-AF65-F5344CB8AC3E}">
        <p14:creationId xmlns:p14="http://schemas.microsoft.com/office/powerpoint/2010/main" val="4135163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5192" y="1340768"/>
            <a:ext cx="8229600" cy="3949899"/>
          </a:xfrm>
        </p:spPr>
        <p:txBody>
          <a:bodyPr/>
          <a:lstStyle/>
          <a:p>
            <a:pPr marL="0" lvl="0" indent="0">
              <a:buNone/>
            </a:pPr>
            <a:r>
              <a:rPr lang="ar-OM" dirty="0"/>
              <a:t>3. عودي </a:t>
            </a:r>
            <a:r>
              <a:rPr lang="ar-SA" dirty="0"/>
              <a:t>الأطفال</a:t>
            </a:r>
            <a:r>
              <a:rPr lang="ar-OM" dirty="0"/>
              <a:t> الجلوس</a:t>
            </a:r>
            <a:r>
              <a:rPr lang="ar-SA" dirty="0"/>
              <a:t> على طرف </a:t>
            </a:r>
            <a:r>
              <a:rPr lang="ar-OM" dirty="0"/>
              <a:t>البساط</a:t>
            </a:r>
            <a:r>
              <a:rPr lang="ar-SA" dirty="0"/>
              <a:t> ويمكن أن تستعين</a:t>
            </a:r>
            <a:r>
              <a:rPr lang="ar-OM" dirty="0"/>
              <a:t>ي</a:t>
            </a:r>
            <a:r>
              <a:rPr lang="ar-SA" dirty="0"/>
              <a:t> في الأيام الأولى بعلامات او وسائد يجلس عليها الأطفال أو الصاق شريط لاصق على طرف </a:t>
            </a:r>
            <a:r>
              <a:rPr lang="ar-OM" dirty="0"/>
              <a:t>البساط،</a:t>
            </a:r>
            <a:r>
              <a:rPr lang="ar-SA" dirty="0"/>
              <a:t> </a:t>
            </a:r>
            <a:r>
              <a:rPr lang="ar-OM" dirty="0"/>
              <a:t>واخبريهم</a:t>
            </a:r>
            <a:r>
              <a:rPr lang="ar-SA" dirty="0"/>
              <a:t> أن عليهم الجلوس على الشريط فقط دون التقدم أو الخروج خارج السجادة ( قانون صفي).</a:t>
            </a:r>
            <a:endParaRPr lang="en-US" dirty="0"/>
          </a:p>
          <a:p>
            <a:pPr marL="0" indent="0">
              <a:buNone/>
            </a:pP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947" y="3885513"/>
            <a:ext cx="2102390" cy="2682864"/>
          </a:xfrm>
          <a:prstGeom prst="rect">
            <a:avLst/>
          </a:prstGeom>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9636" y="4099984"/>
            <a:ext cx="3125856" cy="2253922"/>
          </a:xfrm>
          <a:prstGeom prst="rect">
            <a:avLst/>
          </a:prstGeom>
        </p:spPr>
      </p:pic>
      <p:sp>
        <p:nvSpPr>
          <p:cNvPr id="6" name="عنوان 1">
            <a:extLst>
              <a:ext uri="{FF2B5EF4-FFF2-40B4-BE49-F238E27FC236}">
                <a16:creationId xmlns:a16="http://schemas.microsoft.com/office/drawing/2014/main" id="{3FD54533-1CA7-4BDB-B490-73576D70E494}"/>
              </a:ext>
            </a:extLst>
          </p:cNvPr>
          <p:cNvSpPr>
            <a:spLocks noGrp="1"/>
          </p:cNvSpPr>
          <p:nvPr>
            <p:ph type="title"/>
          </p:nvPr>
        </p:nvSpPr>
        <p:spPr>
          <a:xfrm>
            <a:off x="457200" y="274638"/>
            <a:ext cx="8229600" cy="1143000"/>
          </a:xfrm>
        </p:spPr>
        <p:txBody>
          <a:bodyPr/>
          <a:lstStyle/>
          <a:p>
            <a:pPr marL="342900" indent="-342900" algn="just">
              <a:spcBef>
                <a:spcPct val="20000"/>
              </a:spcBef>
            </a:pPr>
            <a:r>
              <a:rPr lang="ar-OM"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rPr>
              <a:t>تعليمات للمعلمة لحلقة صباحية ناجحة</a:t>
            </a:r>
            <a:endParaRPr lang="ar-SA"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endParaRPr>
          </a:p>
        </p:txBody>
      </p:sp>
      <p:pic>
        <p:nvPicPr>
          <p:cNvPr id="7" name="صورة 6" descr="شعارنا.JPG">
            <a:extLst>
              <a:ext uri="{FF2B5EF4-FFF2-40B4-BE49-F238E27FC236}">
                <a16:creationId xmlns:a16="http://schemas.microsoft.com/office/drawing/2014/main" id="{0EEB5954-A4FA-4168-858F-CF4A52AEB7EB}"/>
              </a:ext>
            </a:extLst>
          </p:cNvPr>
          <p:cNvPicPr>
            <a:picLocks noChangeAspect="1"/>
          </p:cNvPicPr>
          <p:nvPr/>
        </p:nvPicPr>
        <p:blipFill>
          <a:blip r:embed="rId4" cstate="print"/>
          <a:stretch>
            <a:fillRect/>
          </a:stretch>
        </p:blipFill>
        <p:spPr>
          <a:xfrm>
            <a:off x="-71470" y="71439"/>
            <a:ext cx="1336569" cy="1142983"/>
          </a:xfrm>
          <a:prstGeom prst="rect">
            <a:avLst/>
          </a:prstGeom>
        </p:spPr>
      </p:pic>
    </p:spTree>
    <p:extLst>
      <p:ext uri="{BB962C8B-B14F-4D97-AF65-F5344CB8AC3E}">
        <p14:creationId xmlns:p14="http://schemas.microsoft.com/office/powerpoint/2010/main" val="3952215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7683" y="1196752"/>
            <a:ext cx="8229600" cy="4237931"/>
          </a:xfrm>
        </p:spPr>
        <p:txBody>
          <a:bodyPr/>
          <a:lstStyle/>
          <a:p>
            <a:pPr marL="0" lvl="0" indent="0">
              <a:buNone/>
            </a:pPr>
            <a:r>
              <a:rPr lang="ar-OM" dirty="0"/>
              <a:t>4. اعطي </a:t>
            </a:r>
            <a:r>
              <a:rPr lang="ar-SA" dirty="0"/>
              <a:t>كل طفل حرية اختيار المكان المفضل لديه للجلوس في الحلقة</a:t>
            </a:r>
            <a:r>
              <a:rPr lang="ar-OM" dirty="0"/>
              <a:t>.</a:t>
            </a:r>
          </a:p>
          <a:p>
            <a:pPr marL="0" lvl="0" indent="0">
              <a:buNone/>
            </a:pPr>
            <a:r>
              <a:rPr lang="ar-OM" dirty="0"/>
              <a:t>استعيني </a:t>
            </a:r>
            <a:r>
              <a:rPr lang="ar-OM" b="1" dirty="0"/>
              <a:t>ب</a:t>
            </a:r>
            <a:r>
              <a:rPr lang="ar-SA" b="1" dirty="0"/>
              <a:t>لوحة توضيحية </a:t>
            </a:r>
            <a:r>
              <a:rPr lang="ar-SA" dirty="0"/>
              <a:t>تعلق على الجدار توضح توزيع الأطفال على </a:t>
            </a:r>
            <a:r>
              <a:rPr lang="ar-OM" dirty="0"/>
              <a:t>البساط</a:t>
            </a:r>
            <a:r>
              <a:rPr lang="ar-SA" dirty="0"/>
              <a:t> بحيث يتذكر الأطفال مواقعهم في الأيام الأولى من خلال النظر دون مساعدة من المعلمة، ثم </a:t>
            </a:r>
            <a:r>
              <a:rPr lang="ar-OM" dirty="0"/>
              <a:t>ازيلي</a:t>
            </a:r>
            <a:r>
              <a:rPr lang="ar-SA" dirty="0"/>
              <a:t> اللوحة بعد أن يحفظ الأطفال أماكنهم.</a:t>
            </a:r>
            <a:endParaRPr lang="en-US" dirty="0"/>
          </a:p>
          <a:p>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3270" y="4322159"/>
            <a:ext cx="2328850" cy="2398716"/>
          </a:xfrm>
          <a:prstGeom prst="rect">
            <a:avLst/>
          </a:prstGeom>
        </p:spPr>
      </p:pic>
      <p:sp>
        <p:nvSpPr>
          <p:cNvPr id="5" name="عنوان 1">
            <a:extLst>
              <a:ext uri="{FF2B5EF4-FFF2-40B4-BE49-F238E27FC236}">
                <a16:creationId xmlns:a16="http://schemas.microsoft.com/office/drawing/2014/main" id="{CEF708B3-A7B3-4EE8-AE31-04F083DF3710}"/>
              </a:ext>
            </a:extLst>
          </p:cNvPr>
          <p:cNvSpPr>
            <a:spLocks noGrp="1"/>
          </p:cNvSpPr>
          <p:nvPr>
            <p:ph type="title"/>
          </p:nvPr>
        </p:nvSpPr>
        <p:spPr>
          <a:xfrm>
            <a:off x="457200" y="274638"/>
            <a:ext cx="8229600" cy="1143000"/>
          </a:xfrm>
        </p:spPr>
        <p:txBody>
          <a:bodyPr/>
          <a:lstStyle/>
          <a:p>
            <a:pPr marL="342900" indent="-342900" algn="just">
              <a:spcBef>
                <a:spcPct val="20000"/>
              </a:spcBef>
            </a:pPr>
            <a:r>
              <a:rPr lang="ar-OM"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rPr>
              <a:t>تعليمات للمعلمة لحلقة صباحية ناجحة</a:t>
            </a:r>
            <a:endParaRPr lang="ar-SA"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endParaRPr>
          </a:p>
        </p:txBody>
      </p:sp>
      <p:pic>
        <p:nvPicPr>
          <p:cNvPr id="7" name="صورة 6" descr="شعارنا.JPG">
            <a:extLst>
              <a:ext uri="{FF2B5EF4-FFF2-40B4-BE49-F238E27FC236}">
                <a16:creationId xmlns:a16="http://schemas.microsoft.com/office/drawing/2014/main" id="{AC8A774F-4653-460B-8BB4-71EC86D858B2}"/>
              </a:ext>
            </a:extLst>
          </p:cNvPr>
          <p:cNvPicPr>
            <a:picLocks noChangeAspect="1"/>
          </p:cNvPicPr>
          <p:nvPr/>
        </p:nvPicPr>
        <p:blipFill>
          <a:blip r:embed="rId3" cstate="print"/>
          <a:stretch>
            <a:fillRect/>
          </a:stretch>
        </p:blipFill>
        <p:spPr>
          <a:xfrm>
            <a:off x="-71470" y="71439"/>
            <a:ext cx="1336569" cy="1142983"/>
          </a:xfrm>
          <a:prstGeom prst="rect">
            <a:avLst/>
          </a:prstGeom>
        </p:spPr>
      </p:pic>
    </p:spTree>
    <p:extLst>
      <p:ext uri="{BB962C8B-B14F-4D97-AF65-F5344CB8AC3E}">
        <p14:creationId xmlns:p14="http://schemas.microsoft.com/office/powerpoint/2010/main" val="1138253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indent="0">
              <a:buNone/>
            </a:pPr>
            <a:r>
              <a:rPr lang="ar-OM" dirty="0"/>
              <a:t>5. وزعي جلوس </a:t>
            </a:r>
            <a:r>
              <a:rPr lang="ar-SA" dirty="0"/>
              <a:t>الأطفال حسب نشاطهم (طفل هادئ بجانب طفل نشيط حركيا. الخ) فجلوس الأطفال الحركيين بجانب بعضهم البعض يخلق مشاكل سلوكية ويقطع سير عمل الحلقة الصباحية.</a:t>
            </a:r>
            <a:endParaRPr lang="en-US" dirty="0"/>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4908215"/>
            <a:ext cx="1832690" cy="1924325"/>
          </a:xfrm>
          <a:prstGeom prst="rect">
            <a:avLst/>
          </a:prstGeom>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5218367"/>
            <a:ext cx="3168352" cy="1641435"/>
          </a:xfrm>
          <a:prstGeom prst="rect">
            <a:avLst/>
          </a:prstGeom>
        </p:spPr>
      </p:pic>
      <p:pic>
        <p:nvPicPr>
          <p:cNvPr id="6" name="صورة 5"/>
          <p:cNvPicPr>
            <a:picLocks noChangeAspect="1"/>
          </p:cNvPicPr>
          <p:nvPr/>
        </p:nvPicPr>
        <p:blipFill>
          <a:blip r:embed="rId4">
            <a:clrChange>
              <a:clrFrom>
                <a:srgbClr val="747FB7"/>
              </a:clrFrom>
              <a:clrTo>
                <a:srgbClr val="747FB7">
                  <a:alpha val="0"/>
                </a:srgbClr>
              </a:clrTo>
            </a:clrChange>
            <a:extLst>
              <a:ext uri="{28A0092B-C50C-407E-A947-70E740481C1C}">
                <a14:useLocalDpi xmlns:a14="http://schemas.microsoft.com/office/drawing/2010/main" val="0"/>
              </a:ext>
            </a:extLst>
          </a:blip>
          <a:stretch>
            <a:fillRect/>
          </a:stretch>
        </p:blipFill>
        <p:spPr>
          <a:xfrm>
            <a:off x="3491880" y="5105306"/>
            <a:ext cx="1846663" cy="1727267"/>
          </a:xfrm>
          <a:prstGeom prst="rect">
            <a:avLst/>
          </a:prstGeom>
        </p:spPr>
      </p:pic>
      <p:sp>
        <p:nvSpPr>
          <p:cNvPr id="7" name="عنوان 1">
            <a:extLst>
              <a:ext uri="{FF2B5EF4-FFF2-40B4-BE49-F238E27FC236}">
                <a16:creationId xmlns:a16="http://schemas.microsoft.com/office/drawing/2014/main" id="{A95782B7-4FCE-4AB5-8DC8-871AF4E3A712}"/>
              </a:ext>
            </a:extLst>
          </p:cNvPr>
          <p:cNvSpPr>
            <a:spLocks noGrp="1"/>
          </p:cNvSpPr>
          <p:nvPr>
            <p:ph type="title"/>
          </p:nvPr>
        </p:nvSpPr>
        <p:spPr>
          <a:xfrm>
            <a:off x="457200" y="274638"/>
            <a:ext cx="8229600" cy="1143000"/>
          </a:xfrm>
        </p:spPr>
        <p:txBody>
          <a:bodyPr/>
          <a:lstStyle/>
          <a:p>
            <a:pPr marL="342900" indent="-342900" algn="just">
              <a:spcBef>
                <a:spcPct val="20000"/>
              </a:spcBef>
            </a:pPr>
            <a:r>
              <a:rPr lang="ar-OM"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rPr>
              <a:t>تعليمات للمعلمة لحلقة صباحية ناجحة</a:t>
            </a:r>
            <a:endParaRPr lang="ar-SA"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endParaRPr>
          </a:p>
        </p:txBody>
      </p:sp>
      <p:pic>
        <p:nvPicPr>
          <p:cNvPr id="8" name="صورة 7" descr="شعارنا.JPG">
            <a:extLst>
              <a:ext uri="{FF2B5EF4-FFF2-40B4-BE49-F238E27FC236}">
                <a16:creationId xmlns:a16="http://schemas.microsoft.com/office/drawing/2014/main" id="{3C319E5D-784A-4D5A-986E-4D15B76F9329}"/>
              </a:ext>
            </a:extLst>
          </p:cNvPr>
          <p:cNvPicPr>
            <a:picLocks noChangeAspect="1"/>
          </p:cNvPicPr>
          <p:nvPr/>
        </p:nvPicPr>
        <p:blipFill>
          <a:blip r:embed="rId5" cstate="print"/>
          <a:stretch>
            <a:fillRect/>
          </a:stretch>
        </p:blipFill>
        <p:spPr>
          <a:xfrm>
            <a:off x="-71470" y="71439"/>
            <a:ext cx="1336569" cy="1142983"/>
          </a:xfrm>
          <a:prstGeom prst="rect">
            <a:avLst/>
          </a:prstGeom>
        </p:spPr>
      </p:pic>
    </p:spTree>
    <p:extLst>
      <p:ext uri="{BB962C8B-B14F-4D97-AF65-F5344CB8AC3E}">
        <p14:creationId xmlns:p14="http://schemas.microsoft.com/office/powerpoint/2010/main" val="953393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r>
              <a:rPr lang="ar-OM" dirty="0"/>
              <a:t>6. عودي الأطفال على </a:t>
            </a:r>
            <a:r>
              <a:rPr lang="ar-SA" dirty="0"/>
              <a:t>الجلسة الصحيحة وهي عبارة عن جلسة القرفصاء (تربيع الرجلين) ويمكن أن تستعين المعلمة بصورة لطفل او شخصية كرتونية تعطيها اسما معينا تعلق على الجدار وتستخدمها للتذكير بالجلسة الصحيحة.</a:t>
            </a:r>
            <a:endParaRPr lang="en-US" dirty="0"/>
          </a:p>
          <a:p>
            <a:endParaRPr lang="ar-SA" dirty="0"/>
          </a:p>
        </p:txBody>
      </p:sp>
      <p:pic>
        <p:nvPicPr>
          <p:cNvPr id="1026" name="Picture 2" descr="C:\Users\user\Desktop\مدرسة الفضائل\ملفي الخاص بمدرسة الفضائل\قوانين صفية\2014-09-02-20-17-53-92786396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717032"/>
            <a:ext cx="1877566" cy="2857614"/>
          </a:xfrm>
          <a:prstGeom prst="rect">
            <a:avLst/>
          </a:prstGeom>
          <a:noFill/>
          <a:extLst>
            <a:ext uri="{909E8E84-426E-40DD-AFC4-6F175D3DCCD1}">
              <a14:hiddenFill xmlns:a14="http://schemas.microsoft.com/office/drawing/2010/main">
                <a:solidFill>
                  <a:srgbClr val="FFFFFF"/>
                </a:solidFill>
              </a14:hiddenFill>
            </a:ext>
          </a:extLst>
        </p:spPr>
      </p:pic>
      <p:sp>
        <p:nvSpPr>
          <p:cNvPr id="4" name="عنوان 1">
            <a:extLst>
              <a:ext uri="{FF2B5EF4-FFF2-40B4-BE49-F238E27FC236}">
                <a16:creationId xmlns:a16="http://schemas.microsoft.com/office/drawing/2014/main" id="{E89678A3-06FF-4B1D-91B8-57BD984A1BFE}"/>
              </a:ext>
            </a:extLst>
          </p:cNvPr>
          <p:cNvSpPr>
            <a:spLocks noGrp="1"/>
          </p:cNvSpPr>
          <p:nvPr>
            <p:ph type="title"/>
          </p:nvPr>
        </p:nvSpPr>
        <p:spPr>
          <a:xfrm>
            <a:off x="457200" y="274638"/>
            <a:ext cx="8229600" cy="1143000"/>
          </a:xfrm>
        </p:spPr>
        <p:txBody>
          <a:bodyPr/>
          <a:lstStyle/>
          <a:p>
            <a:pPr marL="342900" indent="-342900" algn="just">
              <a:spcBef>
                <a:spcPct val="20000"/>
              </a:spcBef>
            </a:pPr>
            <a:r>
              <a:rPr lang="ar-OM"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rPr>
              <a:t>تعليمات للمعلمة لحلقة صباحية ناجحة</a:t>
            </a:r>
            <a:endParaRPr lang="ar-SA"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endParaRPr>
          </a:p>
        </p:txBody>
      </p:sp>
      <p:pic>
        <p:nvPicPr>
          <p:cNvPr id="5" name="صورة 4" descr="شعارنا.JPG">
            <a:extLst>
              <a:ext uri="{FF2B5EF4-FFF2-40B4-BE49-F238E27FC236}">
                <a16:creationId xmlns:a16="http://schemas.microsoft.com/office/drawing/2014/main" id="{7263D352-1DEA-4C79-A91F-FB99BFA400BC}"/>
              </a:ext>
            </a:extLst>
          </p:cNvPr>
          <p:cNvPicPr>
            <a:picLocks noChangeAspect="1"/>
          </p:cNvPicPr>
          <p:nvPr/>
        </p:nvPicPr>
        <p:blipFill>
          <a:blip r:embed="rId3" cstate="print"/>
          <a:stretch>
            <a:fillRect/>
          </a:stretch>
        </p:blipFill>
        <p:spPr>
          <a:xfrm>
            <a:off x="-71470" y="71439"/>
            <a:ext cx="1336569" cy="1142983"/>
          </a:xfrm>
          <a:prstGeom prst="rect">
            <a:avLst/>
          </a:prstGeom>
        </p:spPr>
      </p:pic>
    </p:spTree>
    <p:extLst>
      <p:ext uri="{BB962C8B-B14F-4D97-AF65-F5344CB8AC3E}">
        <p14:creationId xmlns:p14="http://schemas.microsoft.com/office/powerpoint/2010/main" val="3583350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2776"/>
            <a:ext cx="8229600" cy="933761"/>
          </a:xfrm>
        </p:spPr>
        <p:txBody>
          <a:bodyPr>
            <a:normAutofit fontScale="92500"/>
          </a:bodyPr>
          <a:lstStyle/>
          <a:p>
            <a:pPr lvl="0"/>
            <a:r>
              <a:rPr lang="ar-OM" sz="2400" dirty="0"/>
              <a:t>7. استخدمي ساعة فترات البرنامج اليومي</a:t>
            </a:r>
            <a:r>
              <a:rPr lang="ar-SA" sz="2400" dirty="0"/>
              <a:t>.</a:t>
            </a:r>
            <a:endParaRPr lang="ar-OM" sz="2400" dirty="0"/>
          </a:p>
          <a:p>
            <a:pPr marL="0" lvl="0" indent="0">
              <a:buNone/>
            </a:pPr>
            <a:r>
              <a:rPr lang="ar-OM" sz="2400" dirty="0"/>
              <a:t>      فكلما انتقلت مع الأطفال بروتين منظم وواضح سينعكس ذلك على سلوكياتهم أيضا.</a:t>
            </a:r>
            <a:endParaRPr lang="en-US" sz="2400" dirty="0"/>
          </a:p>
          <a:p>
            <a:endParaRPr lang="ar-SA" sz="2400" dirty="0"/>
          </a:p>
        </p:txBody>
      </p:sp>
      <p:sp>
        <p:nvSpPr>
          <p:cNvPr id="4" name="عنوان 1">
            <a:extLst>
              <a:ext uri="{FF2B5EF4-FFF2-40B4-BE49-F238E27FC236}">
                <a16:creationId xmlns:a16="http://schemas.microsoft.com/office/drawing/2014/main" id="{E89678A3-06FF-4B1D-91B8-57BD984A1BFE}"/>
              </a:ext>
            </a:extLst>
          </p:cNvPr>
          <p:cNvSpPr>
            <a:spLocks noGrp="1"/>
          </p:cNvSpPr>
          <p:nvPr>
            <p:ph type="title"/>
          </p:nvPr>
        </p:nvSpPr>
        <p:spPr>
          <a:xfrm>
            <a:off x="457200" y="274638"/>
            <a:ext cx="8229600" cy="1143000"/>
          </a:xfrm>
        </p:spPr>
        <p:txBody>
          <a:bodyPr/>
          <a:lstStyle/>
          <a:p>
            <a:pPr marL="342900" indent="-342900" algn="just">
              <a:spcBef>
                <a:spcPct val="20000"/>
              </a:spcBef>
            </a:pPr>
            <a:r>
              <a:rPr lang="ar-OM"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rPr>
              <a:t>تعليمات للمعلمة لحلقة صباحية ناجحة</a:t>
            </a:r>
            <a:endParaRPr lang="ar-SA" sz="4000" b="1" dirty="0">
              <a:solidFill>
                <a:schemeClr val="tx2">
                  <a:lumMod val="60000"/>
                  <a:lumOff val="40000"/>
                </a:schemeClr>
              </a:solidFill>
              <a:effectLst>
                <a:glow rad="228600">
                  <a:schemeClr val="accent5">
                    <a:satMod val="175000"/>
                    <a:alpha val="40000"/>
                  </a:schemeClr>
                </a:glow>
              </a:effectLst>
              <a:latin typeface="+mn-lt"/>
              <a:ea typeface="+mn-ea"/>
              <a:cs typeface="Akhbar MT" pitchFamily="2" charset="-78"/>
            </a:endParaRPr>
          </a:p>
        </p:txBody>
      </p:sp>
      <p:pic>
        <p:nvPicPr>
          <p:cNvPr id="5" name="صورة 4" descr="شعارنا.JPG">
            <a:extLst>
              <a:ext uri="{FF2B5EF4-FFF2-40B4-BE49-F238E27FC236}">
                <a16:creationId xmlns:a16="http://schemas.microsoft.com/office/drawing/2014/main" id="{7263D352-1DEA-4C79-A91F-FB99BFA400BC}"/>
              </a:ext>
            </a:extLst>
          </p:cNvPr>
          <p:cNvPicPr>
            <a:picLocks noChangeAspect="1"/>
          </p:cNvPicPr>
          <p:nvPr/>
        </p:nvPicPr>
        <p:blipFill>
          <a:blip r:embed="rId2" cstate="print"/>
          <a:stretch>
            <a:fillRect/>
          </a:stretch>
        </p:blipFill>
        <p:spPr>
          <a:xfrm>
            <a:off x="-71470" y="71439"/>
            <a:ext cx="1336569" cy="1142983"/>
          </a:xfrm>
          <a:prstGeom prst="rect">
            <a:avLst/>
          </a:prstGeom>
        </p:spPr>
      </p:pic>
      <p:pic>
        <p:nvPicPr>
          <p:cNvPr id="3078" name="Picture 6" descr="تناقض تعارض تضارب حلقة الوصل جزيرة ستيوارت لوحة البرنامج اليومي لرياض  الاطفال - smallbusinessgurusite.com">
            <a:extLst>
              <a:ext uri="{FF2B5EF4-FFF2-40B4-BE49-F238E27FC236}">
                <a16:creationId xmlns:a16="http://schemas.microsoft.com/office/drawing/2014/main" id="{AC1ADE65-8C6C-41BD-B24A-5846319394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6586" y="3018116"/>
            <a:ext cx="3435350" cy="34353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14 تطبيقات ideas | kids education, preschool activities, arabic kids">
            <a:extLst>
              <a:ext uri="{FF2B5EF4-FFF2-40B4-BE49-F238E27FC236}">
                <a16:creationId xmlns:a16="http://schemas.microsoft.com/office/drawing/2014/main" id="{BA1D34ED-844C-41D1-AE07-F8A49F95D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7052" y="2716523"/>
            <a:ext cx="3760477" cy="376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37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khbar MT" pitchFamily="2" charset="-78"/>
              </a:rPr>
              <a:t>الانتقال من الحلقة إلى الساحة الخارجية</a:t>
            </a:r>
            <a:endParaRPr lang="ar-OM"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khbar MT" pitchFamily="2" charset="-78"/>
            </a:endParaRPr>
          </a:p>
        </p:txBody>
      </p:sp>
      <p:sp>
        <p:nvSpPr>
          <p:cNvPr id="3" name="عنصر نائب للمحتوى 2"/>
          <p:cNvSpPr>
            <a:spLocks noGrp="1"/>
          </p:cNvSpPr>
          <p:nvPr>
            <p:ph idx="1"/>
          </p:nvPr>
        </p:nvSpPr>
        <p:spPr>
          <a:xfrm>
            <a:off x="271490" y="1571612"/>
            <a:ext cx="8229600" cy="4525963"/>
          </a:xfrm>
        </p:spPr>
        <p:txBody>
          <a:bodyPr/>
          <a:lstStyle/>
          <a:p>
            <a:pPr algn="just">
              <a:buNone/>
            </a:pPr>
            <a:r>
              <a:rPr lang="ar-SA" sz="4000" b="1" dirty="0">
                <a:solidFill>
                  <a:schemeClr val="tx2">
                    <a:lumMod val="60000"/>
                    <a:lumOff val="40000"/>
                  </a:schemeClr>
                </a:solidFill>
                <a:effectLst>
                  <a:glow rad="228600">
                    <a:schemeClr val="accent5">
                      <a:satMod val="175000"/>
                      <a:alpha val="40000"/>
                    </a:schemeClr>
                  </a:glow>
                </a:effectLst>
                <a:cs typeface="Akhbar MT" pitchFamily="2" charset="-78"/>
              </a:rPr>
              <a:t>أساليب لتنظيم خروج الأطفال إلى الساحة الخارجية:</a:t>
            </a:r>
          </a:p>
          <a:p>
            <a:pPr>
              <a:buNone/>
            </a:pPr>
            <a:endParaRPr lang="ar-SA" dirty="0"/>
          </a:p>
        </p:txBody>
      </p:sp>
      <p:pic>
        <p:nvPicPr>
          <p:cNvPr id="4" name="صورة 3" descr="children+in+line.jpg"/>
          <p:cNvPicPr>
            <a:picLocks noChangeAspect="1"/>
          </p:cNvPicPr>
          <p:nvPr/>
        </p:nvPicPr>
        <p:blipFill>
          <a:blip r:embed="rId2">
            <a:clrChange>
              <a:clrFrom>
                <a:srgbClr val="EBF1F1"/>
              </a:clrFrom>
              <a:clrTo>
                <a:srgbClr val="EBF1F1">
                  <a:alpha val="0"/>
                </a:srgbClr>
              </a:clrTo>
            </a:clrChange>
            <a:lum contrast="20000"/>
          </a:blip>
          <a:stretch>
            <a:fillRect/>
          </a:stretch>
        </p:blipFill>
        <p:spPr>
          <a:xfrm>
            <a:off x="5286381" y="2020859"/>
            <a:ext cx="3857620" cy="4837141"/>
          </a:xfrm>
          <a:prstGeom prst="rect">
            <a:avLst/>
          </a:prstGeom>
        </p:spPr>
      </p:pic>
      <p:sp>
        <p:nvSpPr>
          <p:cNvPr id="5" name="مستطيل 4"/>
          <p:cNvSpPr/>
          <p:nvPr/>
        </p:nvSpPr>
        <p:spPr>
          <a:xfrm>
            <a:off x="714348" y="3239024"/>
            <a:ext cx="4214826" cy="1975926"/>
          </a:xfrm>
          <a:prstGeom prst="rect">
            <a:avLst/>
          </a:prstGeom>
        </p:spPr>
        <p:txBody>
          <a:bodyPr wrap="square">
            <a:spAutoFit/>
          </a:bodyPr>
          <a:lstStyle/>
          <a:p>
            <a:pPr marL="342900" lvl="0" indent="-342900">
              <a:spcBef>
                <a:spcPct val="20000"/>
              </a:spcBef>
              <a:buFont typeface="Arial" pitchFamily="34" charset="0"/>
              <a:buChar char="•"/>
            </a:pPr>
            <a:r>
              <a:rPr lang="ar-SA" sz="3600" b="1" dirty="0">
                <a:solidFill>
                  <a:srgbClr val="EEECE1">
                    <a:lumMod val="25000"/>
                  </a:srgbClr>
                </a:solidFill>
                <a:cs typeface="Akhbar MT" pitchFamily="2" charset="-78"/>
              </a:rPr>
              <a:t>استخدام أغنية .</a:t>
            </a:r>
          </a:p>
          <a:p>
            <a:pPr marL="342900" lvl="0" indent="-342900">
              <a:spcBef>
                <a:spcPct val="20000"/>
              </a:spcBef>
              <a:buFont typeface="Arial" pitchFamily="34" charset="0"/>
              <a:buChar char="•"/>
            </a:pPr>
            <a:r>
              <a:rPr lang="ar-SA" sz="3600" b="1" dirty="0">
                <a:solidFill>
                  <a:srgbClr val="EEECE1">
                    <a:lumMod val="25000"/>
                  </a:srgbClr>
                </a:solidFill>
                <a:cs typeface="Akhbar MT" pitchFamily="2" charset="-78"/>
              </a:rPr>
              <a:t>لعبة.</a:t>
            </a:r>
          </a:p>
          <a:p>
            <a:pPr marL="342900" lvl="0" indent="-342900">
              <a:spcBef>
                <a:spcPct val="20000"/>
              </a:spcBef>
              <a:buFont typeface="Arial" pitchFamily="34" charset="0"/>
              <a:buChar char="•"/>
            </a:pPr>
            <a:r>
              <a:rPr lang="ar-SA" sz="3600" b="1" dirty="0">
                <a:solidFill>
                  <a:srgbClr val="EEECE1">
                    <a:lumMod val="25000"/>
                  </a:srgbClr>
                </a:solidFill>
                <a:cs typeface="Akhbar MT" pitchFamily="2" charset="-78"/>
              </a:rPr>
              <a:t>الإيماءات. </a:t>
            </a:r>
            <a:endParaRPr lang="ar-OM" sz="3600" b="1" dirty="0">
              <a:solidFill>
                <a:srgbClr val="EEECE1">
                  <a:lumMod val="25000"/>
                </a:srgbClr>
              </a:solidFill>
              <a:cs typeface="Akhbar MT" pitchFamily="2" charset="-7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معلم طالب إنتظم في صف جولة, طابور, الطلاب, أخذ PNG وملف PSD للتحميل مجانا">
            <a:extLst>
              <a:ext uri="{FF2B5EF4-FFF2-40B4-BE49-F238E27FC236}">
                <a16:creationId xmlns:a16="http://schemas.microsoft.com/office/drawing/2014/main" id="{A602DBDC-199A-9A8F-97AF-9B90BBEF9E31}"/>
              </a:ext>
            </a:extLst>
          </p:cNvPr>
          <p:cNvPicPr>
            <a:picLocks noChangeAspect="1" noChangeArrowheads="1"/>
          </p:cNvPicPr>
          <p:nvPr/>
        </p:nvPicPr>
        <p:blipFill>
          <a:blip r:embed="rId2">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flipH="1">
            <a:off x="-117439" y="1052736"/>
            <a:ext cx="5267622" cy="5976664"/>
          </a:xfrm>
          <a:prstGeom prst="rect">
            <a:avLst/>
          </a:prstGeom>
          <a:noFill/>
          <a:extLst>
            <a:ext uri="{909E8E84-426E-40DD-AFC4-6F175D3DCCD1}">
              <a14:hiddenFill xmlns:a14="http://schemas.microsoft.com/office/drawing/2010/main">
                <a:solidFill>
                  <a:srgbClr val="FFFFFF"/>
                </a:solidFill>
              </a14:hiddenFill>
            </a:ext>
          </a:extLst>
        </p:spPr>
      </p:pic>
      <p:sp>
        <p:nvSpPr>
          <p:cNvPr id="6" name="مستطيل 5">
            <a:extLst>
              <a:ext uri="{FF2B5EF4-FFF2-40B4-BE49-F238E27FC236}">
                <a16:creationId xmlns:a16="http://schemas.microsoft.com/office/drawing/2014/main" id="{66B0CA2C-70DE-BF18-2CEC-97622661AC04}"/>
              </a:ext>
            </a:extLst>
          </p:cNvPr>
          <p:cNvSpPr/>
          <p:nvPr/>
        </p:nvSpPr>
        <p:spPr>
          <a:xfrm>
            <a:off x="8278586" y="857250"/>
            <a:ext cx="865415" cy="520228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شكل بيضاوي 4">
            <a:extLst>
              <a:ext uri="{FF2B5EF4-FFF2-40B4-BE49-F238E27FC236}">
                <a16:creationId xmlns:a16="http://schemas.microsoft.com/office/drawing/2014/main" id="{77143A6A-1936-6E6C-76BE-B68A5023A3ED}"/>
              </a:ext>
            </a:extLst>
          </p:cNvPr>
          <p:cNvSpPr/>
          <p:nvPr/>
        </p:nvSpPr>
        <p:spPr>
          <a:xfrm>
            <a:off x="3275856" y="-531440"/>
            <a:ext cx="7992888" cy="7776863"/>
          </a:xfrm>
          <a:prstGeom prst="ellips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عنوان 1">
            <a:extLst>
              <a:ext uri="{FF2B5EF4-FFF2-40B4-BE49-F238E27FC236}">
                <a16:creationId xmlns:a16="http://schemas.microsoft.com/office/drawing/2014/main" id="{09F1BA69-57A2-35F4-E077-9ED0C514ED6C}"/>
              </a:ext>
            </a:extLst>
          </p:cNvPr>
          <p:cNvSpPr>
            <a:spLocks noGrp="1"/>
          </p:cNvSpPr>
          <p:nvPr>
            <p:ph type="title"/>
          </p:nvPr>
        </p:nvSpPr>
        <p:spPr>
          <a:xfrm>
            <a:off x="3275856" y="785243"/>
            <a:ext cx="6080748" cy="773344"/>
          </a:xfrm>
        </p:spPr>
        <p:txBody>
          <a:bodyPr>
            <a:noAutofit/>
          </a:bodyPr>
          <a:lstStyle/>
          <a:p>
            <a:r>
              <a:rPr lang="ar-SA" sz="4800" dirty="0">
                <a:solidFill>
                  <a:schemeClr val="accent6">
                    <a:lumMod val="75000"/>
                  </a:schemeClr>
                </a:solidFill>
                <a:latin typeface="Arial" panose="020B0604020202020204" pitchFamily="34" charset="0"/>
                <a:cs typeface="Arial" panose="020B0604020202020204" pitchFamily="34" charset="0"/>
              </a:rPr>
              <a:t>روتين الوقوف في الطابور </a:t>
            </a:r>
            <a:endParaRPr lang="ar-OM" sz="4800" dirty="0">
              <a:solidFill>
                <a:schemeClr val="accent6">
                  <a:lumMod val="75000"/>
                </a:schemeClr>
              </a:solidFill>
              <a:latin typeface="Arial" panose="020B0604020202020204" pitchFamily="34" charset="0"/>
              <a:cs typeface="Arial" panose="020B0604020202020204" pitchFamily="34" charset="0"/>
            </a:endParaRPr>
          </a:p>
        </p:txBody>
      </p:sp>
      <p:sp>
        <p:nvSpPr>
          <p:cNvPr id="3" name="عنصر نائب للمحتوى 2">
            <a:extLst>
              <a:ext uri="{FF2B5EF4-FFF2-40B4-BE49-F238E27FC236}">
                <a16:creationId xmlns:a16="http://schemas.microsoft.com/office/drawing/2014/main" id="{6FCD20D0-26D7-DBDF-4071-782E6DF4D563}"/>
              </a:ext>
            </a:extLst>
          </p:cNvPr>
          <p:cNvSpPr>
            <a:spLocks noGrp="1"/>
          </p:cNvSpPr>
          <p:nvPr>
            <p:ph idx="1"/>
          </p:nvPr>
        </p:nvSpPr>
        <p:spPr>
          <a:xfrm>
            <a:off x="1794701" y="2090027"/>
            <a:ext cx="7200900" cy="4320480"/>
          </a:xfrm>
        </p:spPr>
        <p:txBody>
          <a:bodyPr>
            <a:normAutofit/>
          </a:bodyPr>
          <a:lstStyle/>
          <a:p>
            <a:pPr marL="385763" indent="-385763">
              <a:buFont typeface="+mj-lt"/>
              <a:buAutoNum type="arabicPeriod"/>
            </a:pPr>
            <a:r>
              <a:rPr lang="ar-SA" sz="2800" dirty="0">
                <a:cs typeface="Akhbar MT" pitchFamily="2" charset="-78"/>
              </a:rPr>
              <a:t> تقف المعلمة مواجهة للأطفال وأيديها خلف الظهر </a:t>
            </a:r>
          </a:p>
          <a:p>
            <a:pPr marL="385763" indent="-385763">
              <a:buFont typeface="+mj-lt"/>
              <a:buAutoNum type="arabicPeriod"/>
            </a:pPr>
            <a:r>
              <a:rPr lang="ar-SA" sz="2800" dirty="0">
                <a:cs typeface="Akhbar MT" pitchFamily="2" charset="-78"/>
              </a:rPr>
              <a:t>النظر الى الأمام : حتى لا نصطدم بشيء مع التمثيل للمواقف </a:t>
            </a:r>
          </a:p>
          <a:p>
            <a:pPr marL="385763" indent="-385763">
              <a:buFont typeface="+mj-lt"/>
              <a:buAutoNum type="arabicPeriod"/>
            </a:pPr>
            <a:r>
              <a:rPr lang="ar-SA" sz="2800" dirty="0">
                <a:cs typeface="Akhbar MT" pitchFamily="2" charset="-78"/>
              </a:rPr>
              <a:t>الأيدي خلف الظهر :حتى لا يدفع زميله ،لا يلمس الجدار </a:t>
            </a:r>
            <a:endParaRPr lang="en-US" sz="2800" dirty="0">
              <a:cs typeface="Akhbar MT" pitchFamily="2" charset="-78"/>
            </a:endParaRPr>
          </a:p>
          <a:p>
            <a:pPr marL="0" indent="0">
              <a:buNone/>
            </a:pPr>
            <a:r>
              <a:rPr lang="ar-SA" sz="2800" dirty="0">
                <a:cs typeface="Akhbar MT" pitchFamily="2" charset="-78"/>
              </a:rPr>
              <a:t>أو الأدوات </a:t>
            </a:r>
            <a:endParaRPr lang="ar-OM" sz="2800" dirty="0">
              <a:cs typeface="Akhbar MT" pitchFamily="2" charset="-78"/>
            </a:endParaRPr>
          </a:p>
          <a:p>
            <a:pPr marL="385763" indent="-385763">
              <a:buFont typeface="+mj-lt"/>
              <a:buAutoNum type="arabicPeriod"/>
            </a:pPr>
            <a:r>
              <a:rPr lang="ar-OM" sz="2800" dirty="0">
                <a:cs typeface="Akhbar MT" pitchFamily="2" charset="-78"/>
              </a:rPr>
              <a:t>اذا لمسك زميلك تقول:</a:t>
            </a:r>
            <a:r>
              <a:rPr lang="ar-SA" sz="2800" dirty="0">
                <a:cs typeface="Akhbar MT" pitchFamily="2" charset="-78"/>
              </a:rPr>
              <a:t>(لو سمحت لا تلمسني)</a:t>
            </a:r>
          </a:p>
          <a:p>
            <a:pPr marL="385763" indent="-385763">
              <a:buFont typeface="+mj-lt"/>
              <a:buAutoNum type="arabicPeriod"/>
            </a:pPr>
            <a:r>
              <a:rPr lang="ar-SA" sz="2800" dirty="0">
                <a:cs typeface="Akhbar MT" pitchFamily="2" charset="-78"/>
              </a:rPr>
              <a:t>نمشي بهدوء</a:t>
            </a:r>
            <a:r>
              <a:rPr lang="ar-OM" sz="2800" dirty="0">
                <a:cs typeface="Akhbar MT" pitchFamily="2" charset="-78"/>
              </a:rPr>
              <a:t>.</a:t>
            </a:r>
          </a:p>
          <a:p>
            <a:pPr marL="385763" indent="-385763">
              <a:buFont typeface="+mj-lt"/>
              <a:buAutoNum type="arabicPeriod"/>
            </a:pPr>
            <a:r>
              <a:rPr lang="ar-OM" sz="2800" dirty="0">
                <a:cs typeface="Akhbar MT" pitchFamily="2" charset="-78"/>
              </a:rPr>
              <a:t>نردد الاناشيد.</a:t>
            </a:r>
            <a:endParaRPr lang="ar-SA" sz="2800" dirty="0">
              <a:cs typeface="Akhbar MT" pitchFamily="2" charset="-78"/>
            </a:endParaRPr>
          </a:p>
        </p:txBody>
      </p:sp>
    </p:spTree>
    <p:extLst>
      <p:ext uri="{BB962C8B-B14F-4D97-AF65-F5344CB8AC3E}">
        <p14:creationId xmlns:p14="http://schemas.microsoft.com/office/powerpoint/2010/main" val="4207735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5">
            <a:extLst>
              <a:ext uri="{FF2B5EF4-FFF2-40B4-BE49-F238E27FC236}">
                <a16:creationId xmlns:a16="http://schemas.microsoft.com/office/drawing/2014/main" id="{688FC711-7F72-9332-3077-C459F1C2FBAB}"/>
              </a:ext>
            </a:extLst>
          </p:cNvPr>
          <p:cNvPicPr>
            <a:picLocks noChangeAspect="1"/>
          </p:cNvPicPr>
          <p:nvPr/>
        </p:nvPicPr>
        <p:blipFill>
          <a:blip r:embed="rId2"/>
          <a:stretch>
            <a:fillRect/>
          </a:stretch>
        </p:blipFill>
        <p:spPr>
          <a:xfrm>
            <a:off x="2123729" y="-39641"/>
            <a:ext cx="5184576" cy="6912768"/>
          </a:xfrm>
          <a:prstGeom prst="rect">
            <a:avLst/>
          </a:prstGeom>
        </p:spPr>
      </p:pic>
    </p:spTree>
    <p:extLst>
      <p:ext uri="{BB962C8B-B14F-4D97-AF65-F5344CB8AC3E}">
        <p14:creationId xmlns:p14="http://schemas.microsoft.com/office/powerpoint/2010/main" val="703921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251520" y="1500174"/>
            <a:ext cx="8229600" cy="1428760"/>
          </a:xfrm>
        </p:spPr>
        <p:txBody>
          <a:bodyPr>
            <a:normAutofit/>
          </a:bodyPr>
          <a:lstStyle/>
          <a:p>
            <a:pPr>
              <a:buNone/>
            </a:pPr>
            <a:r>
              <a:rPr lang="ar-SA" sz="3600" dirty="0">
                <a:cs typeface="Akhbar MT" pitchFamily="2" charset="-78"/>
              </a:rPr>
              <a:t>   هي فترة من فترات البرنامج يقضيها الأطفال في الهواء الطلق يمارسون الحركة واللعب بألعاب الساحة.</a:t>
            </a:r>
          </a:p>
        </p:txBody>
      </p:sp>
      <p:sp>
        <p:nvSpPr>
          <p:cNvPr id="6" name="عنوان 1"/>
          <p:cNvSpPr>
            <a:spLocks noGrp="1"/>
          </p:cNvSpPr>
          <p:nvPr>
            <p:ph type="title"/>
          </p:nvPr>
        </p:nvSpPr>
        <p:spPr>
          <a:xfrm>
            <a:off x="457200" y="274638"/>
            <a:ext cx="8229600" cy="1143000"/>
          </a:xfrm>
        </p:spPr>
        <p:txBody>
          <a:bodyPr>
            <a:normAutofit/>
          </a:bodyPr>
          <a:lstStyle/>
          <a:p>
            <a:r>
              <a:rPr lang="ar-SA" sz="4800" b="1" spc="100" dirty="0">
                <a:ln w="18000">
                  <a:solidFill>
                    <a:schemeClr val="accent1">
                      <a:satMod val="200000"/>
                      <a:tint val="72000"/>
                    </a:schemeClr>
                  </a:solid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rPr>
              <a:t>الساحة الخارجية للعب</a:t>
            </a:r>
            <a:endParaRPr lang="ar-OM" sz="4800" b="1" spc="100" dirty="0">
              <a:ln w="18000">
                <a:solidFill>
                  <a:schemeClr val="accent1">
                    <a:satMod val="200000"/>
                    <a:tint val="72000"/>
                  </a:schemeClr>
                </a:solid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endParaRPr>
          </a:p>
        </p:txBody>
      </p:sp>
      <p:pic>
        <p:nvPicPr>
          <p:cNvPr id="7" name="صورة 6" descr="qatarw.com_433292114.jpg"/>
          <p:cNvPicPr>
            <a:picLocks noChangeAspect="1"/>
          </p:cNvPicPr>
          <p:nvPr/>
        </p:nvPicPr>
        <p:blipFill>
          <a:blip r:embed="rId3"/>
          <a:stretch>
            <a:fillRect/>
          </a:stretch>
        </p:blipFill>
        <p:spPr>
          <a:xfrm>
            <a:off x="2143108" y="2928934"/>
            <a:ext cx="4953008" cy="37147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صورة 7" descr="شعارنا.JPG"/>
          <p:cNvPicPr>
            <a:picLocks noChangeAspect="1"/>
          </p:cNvPicPr>
          <p:nvPr/>
        </p:nvPicPr>
        <p:blipFill>
          <a:blip r:embed="rId4" cstate="print"/>
          <a:stretch>
            <a:fillRect/>
          </a:stretch>
        </p:blipFill>
        <p:spPr>
          <a:xfrm>
            <a:off x="-71470" y="71439"/>
            <a:ext cx="1336569" cy="1142983"/>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2" name="عنوان 1"/>
          <p:cNvSpPr>
            <a:spLocks noGrp="1"/>
          </p:cNvSpPr>
          <p:nvPr>
            <p:ph type="title"/>
          </p:nvPr>
        </p:nvSpPr>
        <p:spPr/>
        <p:txBody>
          <a:bodyPr>
            <a:normAutofit/>
          </a:bodyPr>
          <a:lstStyle/>
          <a:p>
            <a:r>
              <a:rPr lang="ar-SA" sz="4800" b="1" spc="100" dirty="0">
                <a:ln w="18000">
                  <a:solidFill>
                    <a:schemeClr val="accent1">
                      <a:satMod val="200000"/>
                      <a:tint val="72000"/>
                    </a:schemeClr>
                  </a:solid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rPr>
              <a:t>الساحة الخارجية للعب</a:t>
            </a:r>
            <a:endParaRPr lang="ar-OM" sz="4800" b="1" spc="100" dirty="0">
              <a:ln w="18000">
                <a:solidFill>
                  <a:schemeClr val="accent1">
                    <a:satMod val="200000"/>
                    <a:tint val="72000"/>
                  </a:schemeClr>
                </a:solid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endParaRPr>
          </a:p>
        </p:txBody>
      </p:sp>
      <p:graphicFrame>
        <p:nvGraphicFramePr>
          <p:cNvPr id="4" name="عنصر نائب للمحتوى 3"/>
          <p:cNvGraphicFramePr>
            <a:graphicFrameLocks noGrp="1"/>
          </p:cNvGraphicFramePr>
          <p:nvPr>
            <p:ph idx="1"/>
          </p:nvPr>
        </p:nvGraphicFramePr>
        <p:xfrm>
          <a:off x="785786" y="1357299"/>
          <a:ext cx="7715304" cy="4000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صورة 4" descr="children-park-clipart-794.gif"/>
          <p:cNvPicPr>
            <a:picLocks noChangeAspect="1"/>
          </p:cNvPicPr>
          <p:nvPr/>
        </p:nvPicPr>
        <p:blipFill>
          <a:blip r:embed="rId8">
            <a:clrChange>
              <a:clrFrom>
                <a:srgbClr val="FFFFFF"/>
              </a:clrFrom>
              <a:clrTo>
                <a:srgbClr val="FFFFFF">
                  <a:alpha val="0"/>
                </a:srgbClr>
              </a:clrTo>
            </a:clrChange>
          </a:blip>
          <a:stretch>
            <a:fillRect/>
          </a:stretch>
        </p:blipFill>
        <p:spPr>
          <a:xfrm>
            <a:off x="5214942" y="4214818"/>
            <a:ext cx="3145917" cy="2291471"/>
          </a:xfrm>
          <a:prstGeom prst="rect">
            <a:avLst/>
          </a:prstGeom>
        </p:spPr>
      </p:pic>
      <p:pic>
        <p:nvPicPr>
          <p:cNvPr id="6" name="صورة 5" descr="dreamstime_l_5353756-happy-kids.jpg"/>
          <p:cNvPicPr>
            <a:picLocks noChangeAspect="1"/>
          </p:cNvPicPr>
          <p:nvPr/>
        </p:nvPicPr>
        <p:blipFill>
          <a:blip r:embed="rId9" cstate="print">
            <a:clrChange>
              <a:clrFrom>
                <a:srgbClr val="FFFFFF"/>
              </a:clrFrom>
              <a:clrTo>
                <a:srgbClr val="FFFFFF">
                  <a:alpha val="0"/>
                </a:srgbClr>
              </a:clrTo>
            </a:clrChange>
          </a:blip>
          <a:stretch>
            <a:fillRect/>
          </a:stretch>
        </p:blipFill>
        <p:spPr>
          <a:xfrm>
            <a:off x="1214414" y="4619990"/>
            <a:ext cx="2928958" cy="1952282"/>
          </a:xfrm>
          <a:prstGeom prst="rect">
            <a:avLst/>
          </a:prstGeom>
        </p:spPr>
      </p:pic>
      <p:pic>
        <p:nvPicPr>
          <p:cNvPr id="8" name="صورة 7" descr="شعارنا.JPG"/>
          <p:cNvPicPr>
            <a:picLocks noChangeAspect="1"/>
          </p:cNvPicPr>
          <p:nvPr/>
        </p:nvPicPr>
        <p:blipFill>
          <a:blip r:embed="rId10" cstate="print"/>
          <a:stretch>
            <a:fillRect/>
          </a:stretch>
        </p:blipFill>
        <p:spPr>
          <a:xfrm>
            <a:off x="-71470" y="71439"/>
            <a:ext cx="1336569" cy="1142983"/>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428596" y="2260623"/>
            <a:ext cx="8229600" cy="4525963"/>
          </a:xfrm>
        </p:spPr>
        <p:txBody>
          <a:bodyPr/>
          <a:lstStyle/>
          <a:p>
            <a:r>
              <a:rPr lang="ar-SA" dirty="0">
                <a:cs typeface="Akhbar MT" pitchFamily="2" charset="-78"/>
              </a:rPr>
              <a:t>تنمية العضلات الكبيرة من خلال التسلق والتزحلق والجري والقفز.</a:t>
            </a:r>
          </a:p>
          <a:p>
            <a:endParaRPr lang="ar-SA" dirty="0">
              <a:cs typeface="Akhbar MT" pitchFamily="2" charset="-78"/>
            </a:endParaRPr>
          </a:p>
          <a:p>
            <a:r>
              <a:rPr lang="ar-SA" dirty="0">
                <a:cs typeface="Akhbar MT" pitchFamily="2" charset="-78"/>
              </a:rPr>
              <a:t>فترة للترويح والترفيه وفيها يمارس الطفل حرية</a:t>
            </a:r>
          </a:p>
          <a:p>
            <a:pPr>
              <a:buNone/>
            </a:pPr>
            <a:r>
              <a:rPr lang="ar-SA" dirty="0">
                <a:cs typeface="Akhbar MT" pitchFamily="2" charset="-78"/>
              </a:rPr>
              <a:t>   اختيار الألعاب واختيار الرفاق في اللعب </a:t>
            </a:r>
          </a:p>
          <a:p>
            <a:endParaRPr lang="ar-SA" dirty="0">
              <a:cs typeface="Akhbar MT" pitchFamily="2" charset="-78"/>
            </a:endParaRPr>
          </a:p>
          <a:p>
            <a:r>
              <a:rPr lang="ar-SA" dirty="0">
                <a:cs typeface="Akhbar MT" pitchFamily="2" charset="-78"/>
              </a:rPr>
              <a:t>تساعد الطفل على التكيف الاجتماعي </a:t>
            </a:r>
            <a:r>
              <a:rPr lang="ar-SA" dirty="0" err="1">
                <a:cs typeface="Akhbar MT" pitchFamily="2" charset="-78"/>
              </a:rPr>
              <a:t>و</a:t>
            </a:r>
            <a:r>
              <a:rPr lang="ar-SA" dirty="0">
                <a:cs typeface="Akhbar MT" pitchFamily="2" charset="-78"/>
              </a:rPr>
              <a:t> </a:t>
            </a:r>
          </a:p>
          <a:p>
            <a:pPr>
              <a:buNone/>
            </a:pPr>
            <a:r>
              <a:rPr lang="ar-SA" dirty="0">
                <a:cs typeface="Akhbar MT" pitchFamily="2" charset="-78"/>
              </a:rPr>
              <a:t>   الاندماج مع الجماعات الكبيرة . </a:t>
            </a:r>
          </a:p>
          <a:p>
            <a:endParaRPr lang="ar-OM" dirty="0"/>
          </a:p>
        </p:txBody>
      </p:sp>
      <p:sp>
        <p:nvSpPr>
          <p:cNvPr id="4" name="عنوان 1"/>
          <p:cNvSpPr>
            <a:spLocks noGrp="1"/>
          </p:cNvSpPr>
          <p:nvPr>
            <p:ph type="title"/>
          </p:nvPr>
        </p:nvSpPr>
        <p:spPr>
          <a:xfrm>
            <a:off x="457200" y="274638"/>
            <a:ext cx="8229600" cy="1143000"/>
          </a:xfrm>
        </p:spPr>
        <p:txBody>
          <a:bodyPr>
            <a:normAutofit/>
          </a:bodyPr>
          <a:lstStyle/>
          <a:p>
            <a:r>
              <a:rPr lang="ar-SA" sz="4800" b="1" spc="100" dirty="0">
                <a:ln w="18000">
                  <a:no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rPr>
              <a:t>الساحة الخارجية للعب</a:t>
            </a:r>
            <a:endParaRPr lang="ar-OM" sz="4800" b="1" spc="100" dirty="0">
              <a:ln w="18000">
                <a:no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endParaRPr>
          </a:p>
        </p:txBody>
      </p:sp>
      <p:sp>
        <p:nvSpPr>
          <p:cNvPr id="5" name="مستطيل 4"/>
          <p:cNvSpPr/>
          <p:nvPr/>
        </p:nvSpPr>
        <p:spPr>
          <a:xfrm>
            <a:off x="5000628" y="1500174"/>
            <a:ext cx="3339376" cy="646331"/>
          </a:xfrm>
          <a:prstGeom prst="rect">
            <a:avLst/>
          </a:prstGeom>
        </p:spPr>
        <p:txBody>
          <a:bodyPr wrap="none">
            <a:spAutoFit/>
          </a:bodyPr>
          <a:lstStyle/>
          <a:p>
            <a:pPr algn="just">
              <a:buNone/>
            </a:pPr>
            <a:r>
              <a:rPr lang="ar-SA" sz="3600" b="1" dirty="0">
                <a:solidFill>
                  <a:schemeClr val="bg2">
                    <a:lumMod val="25000"/>
                  </a:schemeClr>
                </a:solidFill>
                <a:effectLst>
                  <a:glow rad="101600">
                    <a:schemeClr val="accent3">
                      <a:satMod val="175000"/>
                      <a:alpha val="40000"/>
                    </a:schemeClr>
                  </a:glow>
                </a:effectLst>
                <a:cs typeface="Akhbar MT" pitchFamily="2" charset="-78"/>
              </a:rPr>
              <a:t>أهمية الساحة الخارجية:</a:t>
            </a:r>
          </a:p>
        </p:txBody>
      </p:sp>
      <p:pic>
        <p:nvPicPr>
          <p:cNvPr id="6" name="صورة 5" descr="Children_Playing_On_A_Slide_At_A_Playground_Royalty_Free_Clipart_Picture_081110-180519-669047.jpg"/>
          <p:cNvPicPr>
            <a:picLocks noChangeAspect="1"/>
          </p:cNvPicPr>
          <p:nvPr/>
        </p:nvPicPr>
        <p:blipFill>
          <a:blip r:embed="rId3"/>
          <a:stretch>
            <a:fillRect/>
          </a:stretch>
        </p:blipFill>
        <p:spPr>
          <a:xfrm>
            <a:off x="214282" y="2857496"/>
            <a:ext cx="3086100" cy="3810000"/>
          </a:xfrm>
          <a:prstGeom prst="rect">
            <a:avLst/>
          </a:prstGeom>
        </p:spPr>
      </p:pic>
      <p:pic>
        <p:nvPicPr>
          <p:cNvPr id="8" name="صورة 7" descr="شعارنا.JPG"/>
          <p:cNvPicPr>
            <a:picLocks noChangeAspect="1"/>
          </p:cNvPicPr>
          <p:nvPr/>
        </p:nvPicPr>
        <p:blipFill>
          <a:blip r:embed="rId4" cstate="print"/>
          <a:stretch>
            <a:fillRect/>
          </a:stretch>
        </p:blipFill>
        <p:spPr>
          <a:xfrm>
            <a:off x="-71470" y="71439"/>
            <a:ext cx="1336569" cy="114298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عنوان 1"/>
          <p:cNvSpPr>
            <a:spLocks noGrp="1"/>
          </p:cNvSpPr>
          <p:nvPr>
            <p:ph type="title"/>
          </p:nvPr>
        </p:nvSpPr>
        <p:spPr>
          <a:xfrm>
            <a:off x="457200" y="-91104"/>
            <a:ext cx="8229600" cy="1143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b="1" spc="50" dirty="0">
                <a:ln w="11430"/>
                <a:solidFill>
                  <a:schemeClr val="accent4">
                    <a:lumMod val="50000"/>
                  </a:schemeClr>
                </a:solidFill>
                <a:effectLst>
                  <a:outerShdw blurRad="76200" dist="50800" dir="5400000" algn="tl" rotWithShape="0">
                    <a:srgbClr val="000000">
                      <a:alpha val="65000"/>
                    </a:srgbClr>
                  </a:outerShdw>
                </a:effectLst>
                <a:cs typeface="Akhbar MT" pitchFamily="2" charset="-78"/>
              </a:rPr>
              <a:t>الانتقال من الساحة الخارجية الى الوجبة</a:t>
            </a:r>
            <a:endParaRPr lang="ar-OM" b="1" spc="50" dirty="0">
              <a:ln w="11430"/>
              <a:solidFill>
                <a:schemeClr val="accent4">
                  <a:lumMod val="50000"/>
                </a:schemeClr>
              </a:solidFill>
              <a:effectLst>
                <a:outerShdw blurRad="76200" dist="50800" dir="5400000" algn="tl" rotWithShape="0">
                  <a:srgbClr val="000000">
                    <a:alpha val="65000"/>
                  </a:srgbClr>
                </a:outerShdw>
              </a:effectLst>
              <a:cs typeface="Akhbar MT" pitchFamily="2" charset="-78"/>
            </a:endParaRPr>
          </a:p>
        </p:txBody>
      </p:sp>
      <p:graphicFrame>
        <p:nvGraphicFramePr>
          <p:cNvPr id="5" name="رسم تخطيطي 4"/>
          <p:cNvGraphicFramePr/>
          <p:nvPr/>
        </p:nvGraphicFramePr>
        <p:xfrm>
          <a:off x="1285852" y="1700210"/>
          <a:ext cx="6786610" cy="4786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صورة 5" descr="royalty-free-school-children-clipart-illustration-1098852.jpg"/>
          <p:cNvPicPr>
            <a:picLocks noChangeAspect="1"/>
          </p:cNvPicPr>
          <p:nvPr/>
        </p:nvPicPr>
        <p:blipFill>
          <a:blip r:embed="rId8">
            <a:clrChange>
              <a:clrFrom>
                <a:srgbClr val="FFFFFF"/>
              </a:clrFrom>
              <a:clrTo>
                <a:srgbClr val="FFFFFF">
                  <a:alpha val="0"/>
                </a:srgbClr>
              </a:clrTo>
            </a:clrChange>
          </a:blip>
          <a:srcRect t="31250" r="38750" b="35268"/>
          <a:stretch>
            <a:fillRect/>
          </a:stretch>
        </p:blipFill>
        <p:spPr>
          <a:xfrm>
            <a:off x="6643702" y="5500702"/>
            <a:ext cx="1428760" cy="820084"/>
          </a:xfrm>
          <a:prstGeom prst="rect">
            <a:avLst/>
          </a:prstGeom>
        </p:spPr>
      </p:pic>
      <p:pic>
        <p:nvPicPr>
          <p:cNvPr id="7" name="صورة 6" descr="can-stock-photo_csp15372208.jpg"/>
          <p:cNvPicPr>
            <a:picLocks noChangeAspect="1"/>
          </p:cNvPicPr>
          <p:nvPr/>
        </p:nvPicPr>
        <p:blipFill>
          <a:blip r:embed="rId9">
            <a:clrChange>
              <a:clrFrom>
                <a:srgbClr val="FFFFFF"/>
              </a:clrFrom>
              <a:clrTo>
                <a:srgbClr val="FFFFFF">
                  <a:alpha val="0"/>
                </a:srgbClr>
              </a:clrTo>
            </a:clrChange>
          </a:blip>
          <a:stretch>
            <a:fillRect/>
          </a:stretch>
        </p:blipFill>
        <p:spPr>
          <a:xfrm>
            <a:off x="7215206" y="3000372"/>
            <a:ext cx="1143008" cy="1539295"/>
          </a:xfrm>
          <a:prstGeom prst="rect">
            <a:avLst/>
          </a:prstGeom>
        </p:spPr>
      </p:pic>
      <p:pic>
        <p:nvPicPr>
          <p:cNvPr id="8" name="صورة 7" descr="jumprope.jpg"/>
          <p:cNvPicPr>
            <a:picLocks noChangeAspect="1"/>
          </p:cNvPicPr>
          <p:nvPr/>
        </p:nvPicPr>
        <p:blipFill>
          <a:blip r:embed="rId10">
            <a:clrChange>
              <a:clrFrom>
                <a:srgbClr val="FFFFFF"/>
              </a:clrFrom>
              <a:clrTo>
                <a:srgbClr val="FFFFFF">
                  <a:alpha val="0"/>
                </a:srgbClr>
              </a:clrTo>
            </a:clrChange>
          </a:blip>
          <a:stretch>
            <a:fillRect/>
          </a:stretch>
        </p:blipFill>
        <p:spPr>
          <a:xfrm>
            <a:off x="4128410" y="785794"/>
            <a:ext cx="1229408" cy="1042981"/>
          </a:xfrm>
          <a:prstGeom prst="rect">
            <a:avLst/>
          </a:prstGeom>
        </p:spPr>
      </p:pic>
      <p:pic>
        <p:nvPicPr>
          <p:cNvPr id="9" name="صورة 8" descr="little-girl-washing-hands-27933973.jpg"/>
          <p:cNvPicPr>
            <a:picLocks noChangeAspect="1"/>
          </p:cNvPicPr>
          <p:nvPr/>
        </p:nvPicPr>
        <p:blipFill>
          <a:blip r:embed="rId11" cstate="print">
            <a:clrChange>
              <a:clrFrom>
                <a:srgbClr val="FFFFFD"/>
              </a:clrFrom>
              <a:clrTo>
                <a:srgbClr val="FFFFFD">
                  <a:alpha val="0"/>
                </a:srgbClr>
              </a:clrTo>
            </a:clrChange>
          </a:blip>
          <a:srcRect l="11719" t="5208"/>
          <a:stretch>
            <a:fillRect/>
          </a:stretch>
        </p:blipFill>
        <p:spPr>
          <a:xfrm>
            <a:off x="1643042" y="5143512"/>
            <a:ext cx="1076324" cy="1300162"/>
          </a:xfrm>
          <a:prstGeom prst="rect">
            <a:avLst/>
          </a:prstGeom>
        </p:spPr>
      </p:pic>
      <p:pic>
        <p:nvPicPr>
          <p:cNvPr id="10" name="صورة 9" descr="MC900232101[1].gif"/>
          <p:cNvPicPr>
            <a:picLocks noChangeAspect="1"/>
          </p:cNvPicPr>
          <p:nvPr/>
        </p:nvPicPr>
        <p:blipFill>
          <a:blip r:embed="rId12">
            <a:clrChange>
              <a:clrFrom>
                <a:srgbClr val="FFFFFF"/>
              </a:clrFrom>
              <a:clrTo>
                <a:srgbClr val="FFFFFF">
                  <a:alpha val="0"/>
                </a:srgbClr>
              </a:clrTo>
            </a:clrChange>
          </a:blip>
          <a:stretch>
            <a:fillRect/>
          </a:stretch>
        </p:blipFill>
        <p:spPr>
          <a:xfrm>
            <a:off x="857224" y="2928934"/>
            <a:ext cx="1143008" cy="1488733"/>
          </a:xfrm>
          <a:prstGeom prst="rect">
            <a:avLst/>
          </a:prstGeom>
        </p:spPr>
      </p:pic>
      <p:sp>
        <p:nvSpPr>
          <p:cNvPr id="11" name="مستطيل 10"/>
          <p:cNvSpPr/>
          <p:nvPr/>
        </p:nvSpPr>
        <p:spPr>
          <a:xfrm>
            <a:off x="5357818" y="1000108"/>
            <a:ext cx="58060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a:t>
            </a:r>
          </a:p>
        </p:txBody>
      </p:sp>
      <p:sp>
        <p:nvSpPr>
          <p:cNvPr id="12" name="مستطيل 11"/>
          <p:cNvSpPr/>
          <p:nvPr/>
        </p:nvSpPr>
        <p:spPr>
          <a:xfrm>
            <a:off x="7206102" y="2719984"/>
            <a:ext cx="58060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a:t>
            </a:r>
          </a:p>
        </p:txBody>
      </p:sp>
      <p:sp>
        <p:nvSpPr>
          <p:cNvPr id="13" name="مستطيل 12"/>
          <p:cNvSpPr/>
          <p:nvPr/>
        </p:nvSpPr>
        <p:spPr>
          <a:xfrm>
            <a:off x="6572264" y="4863124"/>
            <a:ext cx="58060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3</a:t>
            </a:r>
          </a:p>
        </p:txBody>
      </p:sp>
      <p:sp>
        <p:nvSpPr>
          <p:cNvPr id="14" name="مستطيل 13"/>
          <p:cNvSpPr/>
          <p:nvPr/>
        </p:nvSpPr>
        <p:spPr>
          <a:xfrm>
            <a:off x="2357422" y="4643446"/>
            <a:ext cx="58060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4</a:t>
            </a:r>
          </a:p>
        </p:txBody>
      </p:sp>
      <p:sp>
        <p:nvSpPr>
          <p:cNvPr id="15" name="مستطيل 14"/>
          <p:cNvSpPr/>
          <p:nvPr/>
        </p:nvSpPr>
        <p:spPr>
          <a:xfrm>
            <a:off x="1633938" y="2577108"/>
            <a:ext cx="58060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5</a:t>
            </a:r>
          </a:p>
        </p:txBody>
      </p:sp>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428596" y="1571612"/>
            <a:ext cx="8229600" cy="1328734"/>
          </a:xfrm>
        </p:spPr>
        <p:txBody>
          <a:bodyPr>
            <a:normAutofit/>
          </a:bodyPr>
          <a:lstStyle/>
          <a:p>
            <a:pPr algn="just">
              <a:buNone/>
            </a:pPr>
            <a:r>
              <a:rPr lang="ar-SA" sz="3600" dirty="0">
                <a:solidFill>
                  <a:srgbClr val="800080"/>
                </a:solidFill>
                <a:cs typeface="Akhbar MT" pitchFamily="2" charset="-78"/>
              </a:rPr>
              <a:t>تعتبر الوجبة نشاط منظما ، حيث يتناول الأطفال وجبتهم في جو من الألفة </a:t>
            </a:r>
            <a:r>
              <a:rPr lang="ar-SA" sz="3600" dirty="0" err="1">
                <a:solidFill>
                  <a:srgbClr val="800080"/>
                </a:solidFill>
                <a:cs typeface="Akhbar MT" pitchFamily="2" charset="-78"/>
              </a:rPr>
              <a:t>و</a:t>
            </a:r>
            <a:r>
              <a:rPr lang="ar-SA" sz="3600" dirty="0">
                <a:solidFill>
                  <a:srgbClr val="800080"/>
                </a:solidFill>
                <a:cs typeface="Akhbar MT" pitchFamily="2" charset="-78"/>
              </a:rPr>
              <a:t> المحبة مع أقرانهم من الأطفال </a:t>
            </a:r>
            <a:r>
              <a:rPr lang="ar-SA" sz="3600" dirty="0" err="1">
                <a:solidFill>
                  <a:srgbClr val="800080"/>
                </a:solidFill>
                <a:cs typeface="Akhbar MT" pitchFamily="2" charset="-78"/>
              </a:rPr>
              <a:t>و</a:t>
            </a:r>
            <a:r>
              <a:rPr lang="ar-SA" sz="3600" dirty="0">
                <a:solidFill>
                  <a:srgbClr val="800080"/>
                </a:solidFill>
                <a:cs typeface="Akhbar MT" pitchFamily="2" charset="-78"/>
              </a:rPr>
              <a:t> معلمتهم .</a:t>
            </a:r>
          </a:p>
          <a:p>
            <a:pPr algn="just">
              <a:buNone/>
            </a:pPr>
            <a:endParaRPr lang="ar-SA" sz="3600" dirty="0">
              <a:cs typeface="Akhbar MT" pitchFamily="2" charset="-78"/>
            </a:endParaRPr>
          </a:p>
        </p:txBody>
      </p:sp>
      <p:sp>
        <p:nvSpPr>
          <p:cNvPr id="4" name="مستطيل 3"/>
          <p:cNvSpPr/>
          <p:nvPr/>
        </p:nvSpPr>
        <p:spPr>
          <a:xfrm>
            <a:off x="3006733" y="357166"/>
            <a:ext cx="3136903" cy="1015663"/>
          </a:xfrm>
          <a:prstGeom prst="rect">
            <a:avLst/>
          </a:prstGeom>
        </p:spPr>
        <p:txBody>
          <a:bodyPr wrap="square">
            <a:spAutoFit/>
          </a:bodyPr>
          <a:lstStyle/>
          <a:p>
            <a:pPr marL="342900" lvl="0" indent="-342900" algn="ctr">
              <a:spcBef>
                <a:spcPct val="20000"/>
              </a:spcBef>
            </a:pPr>
            <a:r>
              <a:rPr lang="ar-SA" sz="6000" b="1" dirty="0">
                <a:ln w="1905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glow rad="228600">
                    <a:schemeClr val="accent5">
                      <a:satMod val="175000"/>
                      <a:alpha val="40000"/>
                    </a:schemeClr>
                  </a:glow>
                  <a:outerShdw blurRad="55000" dist="50800" dir="5400000" algn="tl">
                    <a:srgbClr val="000000">
                      <a:alpha val="33000"/>
                    </a:srgbClr>
                  </a:outerShdw>
                </a:effectLst>
                <a:cs typeface="Akhbar MT" pitchFamily="2" charset="-78"/>
              </a:rPr>
              <a:t> فترة الوجبة  </a:t>
            </a:r>
          </a:p>
        </p:txBody>
      </p:sp>
      <p:pic>
        <p:nvPicPr>
          <p:cNvPr id="5" name="صورة 4" descr="0511-0812-0505-0221_Children_Eating_a_Picnic_clipart_image.jpg"/>
          <p:cNvPicPr>
            <a:picLocks noChangeAspect="1"/>
          </p:cNvPicPr>
          <p:nvPr/>
        </p:nvPicPr>
        <p:blipFill>
          <a:blip r:embed="rId3">
            <a:clrChange>
              <a:clrFrom>
                <a:srgbClr val="FFFFFF"/>
              </a:clrFrom>
              <a:clrTo>
                <a:srgbClr val="FFFFFF">
                  <a:alpha val="0"/>
                </a:srgbClr>
              </a:clrTo>
            </a:clrChange>
          </a:blip>
          <a:stretch>
            <a:fillRect/>
          </a:stretch>
        </p:blipFill>
        <p:spPr>
          <a:xfrm>
            <a:off x="4929190" y="3143248"/>
            <a:ext cx="3950772" cy="2720387"/>
          </a:xfrm>
          <a:prstGeom prst="rect">
            <a:avLst/>
          </a:prstGeom>
        </p:spPr>
      </p:pic>
      <p:sp>
        <p:nvSpPr>
          <p:cNvPr id="6" name="مستطيل 5"/>
          <p:cNvSpPr/>
          <p:nvPr/>
        </p:nvSpPr>
        <p:spPr>
          <a:xfrm>
            <a:off x="571472" y="3571876"/>
            <a:ext cx="4357702" cy="2308324"/>
          </a:xfrm>
          <a:prstGeom prst="rect">
            <a:avLst/>
          </a:prstGeom>
        </p:spPr>
        <p:txBody>
          <a:bodyPr wrap="square">
            <a:spAutoFit/>
          </a:bodyPr>
          <a:lstStyle/>
          <a:p>
            <a:pPr algn="just"/>
            <a:r>
              <a:rPr lang="ar-SA" sz="3600" dirty="0">
                <a:solidFill>
                  <a:prstClr val="black"/>
                </a:solidFill>
                <a:cs typeface="Akhbar MT" pitchFamily="2" charset="-78"/>
              </a:rPr>
              <a:t> </a:t>
            </a:r>
            <a:r>
              <a:rPr lang="ar-SA" sz="3600" dirty="0">
                <a:solidFill>
                  <a:srgbClr val="E30348"/>
                </a:solidFill>
                <a:cs typeface="Akhbar MT" pitchFamily="2" charset="-78"/>
              </a:rPr>
              <a:t>و في هذه الفترة يتعلم الأطفال الاعتماد على النفس والقيم</a:t>
            </a:r>
            <a:r>
              <a:rPr lang="ar-OM" sz="3600" dirty="0">
                <a:solidFill>
                  <a:srgbClr val="E30348"/>
                </a:solidFill>
                <a:cs typeface="Akhbar MT" pitchFamily="2" charset="-78"/>
              </a:rPr>
              <a:t> الاجتماعية و</a:t>
            </a:r>
            <a:r>
              <a:rPr lang="ar-SA" sz="3600" dirty="0">
                <a:solidFill>
                  <a:srgbClr val="E30348"/>
                </a:solidFill>
                <a:cs typeface="Akhbar MT" pitchFamily="2" charset="-78"/>
              </a:rPr>
              <a:t> الإسلامية </a:t>
            </a:r>
            <a:r>
              <a:rPr lang="ar-OM" sz="3600" dirty="0">
                <a:solidFill>
                  <a:srgbClr val="E30348"/>
                </a:solidFill>
                <a:cs typeface="Akhbar MT" pitchFamily="2" charset="-78"/>
              </a:rPr>
              <a:t>و مفاهيم علمية جديدة</a:t>
            </a:r>
            <a:r>
              <a:rPr lang="ar-SA" sz="3600" dirty="0">
                <a:solidFill>
                  <a:srgbClr val="E30348"/>
                </a:solidFill>
                <a:cs typeface="Akhbar MT" pitchFamily="2" charset="-78"/>
              </a:rPr>
              <a:t>.</a:t>
            </a:r>
            <a:endParaRPr lang="ar-OM" dirty="0">
              <a:solidFill>
                <a:srgbClr val="E30348"/>
              </a:solidFill>
            </a:endParaRPr>
          </a:p>
        </p:txBody>
      </p:sp>
      <p:pic>
        <p:nvPicPr>
          <p:cNvPr id="8" name="صورة 7" descr="شعارنا.JPG"/>
          <p:cNvPicPr>
            <a:picLocks noChangeAspect="1"/>
          </p:cNvPicPr>
          <p:nvPr/>
        </p:nvPicPr>
        <p:blipFill>
          <a:blip r:embed="rId4" cstate="print"/>
          <a:stretch>
            <a:fillRect/>
          </a:stretch>
        </p:blipFill>
        <p:spPr>
          <a:xfrm>
            <a:off x="-71470" y="71439"/>
            <a:ext cx="1336569" cy="114298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642910" y="4973653"/>
            <a:ext cx="8096925" cy="1884347"/>
          </a:xfrm>
          <a:prstGeom prst="rect">
            <a:avLst/>
          </a:prstGeom>
        </p:spPr>
      </p:pic>
      <p:sp>
        <p:nvSpPr>
          <p:cNvPr id="3" name="عنصر نائب للمحتوى 2"/>
          <p:cNvSpPr>
            <a:spLocks noGrp="1"/>
          </p:cNvSpPr>
          <p:nvPr>
            <p:ph idx="1"/>
          </p:nvPr>
        </p:nvSpPr>
        <p:spPr>
          <a:xfrm>
            <a:off x="428596" y="1571612"/>
            <a:ext cx="8229600" cy="1328734"/>
          </a:xfrm>
        </p:spPr>
        <p:txBody>
          <a:bodyPr>
            <a:noAutofit/>
          </a:bodyPr>
          <a:lstStyle/>
          <a:p>
            <a:pPr algn="ctr">
              <a:buNone/>
            </a:pPr>
            <a:r>
              <a:rPr lang="ar-OM" sz="2800" dirty="0">
                <a:solidFill>
                  <a:schemeClr val="accent4">
                    <a:lumMod val="50000"/>
                  </a:schemeClr>
                </a:solidFill>
                <a:cs typeface="Akhbar MT" pitchFamily="2" charset="-78"/>
              </a:rPr>
              <a:t>هي عبارة عن مساحات محددة يتم فصل كل مساحة منها عن الأخرى بواسطة حاجز طبيعي منخفض كطاولة او رف او ما شابه، يزاول فيها الأطفال تجاربهم واختباراتهم ونشاطهم في جو عائلي دافئ.</a:t>
            </a:r>
            <a:r>
              <a:rPr lang="ar-SA" sz="2800" dirty="0">
                <a:solidFill>
                  <a:schemeClr val="accent4">
                    <a:lumMod val="50000"/>
                  </a:schemeClr>
                </a:solidFill>
                <a:cs typeface="Akhbar MT" pitchFamily="2" charset="-78"/>
              </a:rPr>
              <a:t>.</a:t>
            </a:r>
          </a:p>
          <a:p>
            <a:pPr algn="ctr">
              <a:buNone/>
            </a:pPr>
            <a:endParaRPr lang="ar-SA" sz="2800" dirty="0">
              <a:solidFill>
                <a:schemeClr val="accent4">
                  <a:lumMod val="50000"/>
                </a:schemeClr>
              </a:solidFill>
              <a:cs typeface="Akhbar MT" pitchFamily="2" charset="-78"/>
            </a:endParaRPr>
          </a:p>
        </p:txBody>
      </p:sp>
      <p:sp>
        <p:nvSpPr>
          <p:cNvPr id="4" name="مستطيل 3"/>
          <p:cNvSpPr/>
          <p:nvPr/>
        </p:nvSpPr>
        <p:spPr>
          <a:xfrm>
            <a:off x="1775048" y="362444"/>
            <a:ext cx="5832648" cy="1015663"/>
          </a:xfrm>
          <a:prstGeom prst="rect">
            <a:avLst/>
          </a:prstGeom>
        </p:spPr>
        <p:txBody>
          <a:bodyPr wrap="square">
            <a:spAutoFit/>
          </a:bodyPr>
          <a:lstStyle/>
          <a:p>
            <a:pPr marL="342900" lvl="0" indent="-342900" algn="ctr">
              <a:spcBef>
                <a:spcPct val="20000"/>
              </a:spcBef>
            </a:pPr>
            <a:r>
              <a:rPr lang="ar-SA" sz="6000" b="1" dirty="0">
                <a:ln w="19050" cmpd="sng">
                  <a:solidFill>
                    <a:schemeClr val="accent1">
                      <a:tint val="3000"/>
                    </a:schemeClr>
                  </a:solidFill>
                  <a:prstDash val="solid"/>
                  <a:miter lim="800000"/>
                </a:ln>
                <a:solidFill>
                  <a:schemeClr val="accent6">
                    <a:lumMod val="75000"/>
                  </a:schemeClr>
                </a:solidFill>
                <a:effectLst>
                  <a:glow rad="228600">
                    <a:schemeClr val="accent5">
                      <a:satMod val="175000"/>
                      <a:alpha val="40000"/>
                    </a:schemeClr>
                  </a:glow>
                  <a:outerShdw blurRad="55000" dist="50800" dir="5400000" algn="tl">
                    <a:srgbClr val="000000">
                      <a:alpha val="33000"/>
                    </a:srgbClr>
                  </a:outerShdw>
                </a:effectLst>
                <a:cs typeface="Akhbar MT" pitchFamily="2" charset="-78"/>
              </a:rPr>
              <a:t> </a:t>
            </a:r>
            <a:r>
              <a:rPr lang="ar-OM" sz="6000" b="1" dirty="0">
                <a:ln w="19050" cmpd="sng">
                  <a:solidFill>
                    <a:schemeClr val="accent1">
                      <a:tint val="3000"/>
                    </a:schemeClr>
                  </a:solidFill>
                  <a:prstDash val="solid"/>
                  <a:miter lim="800000"/>
                </a:ln>
                <a:solidFill>
                  <a:schemeClr val="accent6">
                    <a:lumMod val="75000"/>
                  </a:schemeClr>
                </a:solidFill>
                <a:effectLst>
                  <a:glow rad="228600">
                    <a:schemeClr val="accent5">
                      <a:satMod val="175000"/>
                      <a:alpha val="40000"/>
                    </a:schemeClr>
                  </a:glow>
                  <a:outerShdw blurRad="55000" dist="50800" dir="5400000" algn="tl">
                    <a:srgbClr val="000000">
                      <a:alpha val="33000"/>
                    </a:srgbClr>
                  </a:outerShdw>
                </a:effectLst>
                <a:cs typeface="Akhbar MT" pitchFamily="2" charset="-78"/>
              </a:rPr>
              <a:t>الأركان التعليمية</a:t>
            </a:r>
            <a:r>
              <a:rPr lang="ar-SA" sz="6000" b="1" dirty="0">
                <a:ln w="19050" cmpd="sng">
                  <a:solidFill>
                    <a:schemeClr val="accent1">
                      <a:tint val="3000"/>
                    </a:schemeClr>
                  </a:solidFill>
                  <a:prstDash val="solid"/>
                  <a:miter lim="800000"/>
                </a:ln>
                <a:solidFill>
                  <a:schemeClr val="accent6">
                    <a:lumMod val="75000"/>
                  </a:schemeClr>
                </a:solidFill>
                <a:effectLst>
                  <a:glow rad="228600">
                    <a:schemeClr val="accent5">
                      <a:satMod val="175000"/>
                      <a:alpha val="40000"/>
                    </a:schemeClr>
                  </a:glow>
                  <a:outerShdw blurRad="55000" dist="50800" dir="5400000" algn="tl">
                    <a:srgbClr val="000000">
                      <a:alpha val="33000"/>
                    </a:srgbClr>
                  </a:outerShdw>
                </a:effectLst>
                <a:cs typeface="Akhbar MT" pitchFamily="2" charset="-78"/>
              </a:rPr>
              <a:t>  </a:t>
            </a:r>
          </a:p>
        </p:txBody>
      </p:sp>
      <p:sp>
        <p:nvSpPr>
          <p:cNvPr id="6" name="مستطيل 5"/>
          <p:cNvSpPr/>
          <p:nvPr/>
        </p:nvSpPr>
        <p:spPr>
          <a:xfrm>
            <a:off x="653111" y="3099129"/>
            <a:ext cx="8086724" cy="3046988"/>
          </a:xfrm>
          <a:prstGeom prst="rect">
            <a:avLst/>
          </a:prstGeom>
        </p:spPr>
        <p:txBody>
          <a:bodyPr wrap="square">
            <a:spAutoFit/>
          </a:bodyPr>
          <a:lstStyle/>
          <a:p>
            <a:pPr marL="571500" indent="-571500" algn="just">
              <a:buFontTx/>
              <a:buChar char="-"/>
            </a:pPr>
            <a:r>
              <a:rPr lang="ar-OM" sz="2400" dirty="0">
                <a:solidFill>
                  <a:schemeClr val="bg2">
                    <a:lumMod val="25000"/>
                  </a:schemeClr>
                </a:solidFill>
                <a:cs typeface="Akhbar MT" pitchFamily="2" charset="-78"/>
              </a:rPr>
              <a:t> يزود كل ركن بالمواد والوسائل والأدوات الجاذبة التي ترتبط بموضوع الركن.</a:t>
            </a:r>
          </a:p>
          <a:p>
            <a:pPr algn="just"/>
            <a:endParaRPr lang="ar-OM" sz="2400" dirty="0">
              <a:solidFill>
                <a:schemeClr val="bg2">
                  <a:lumMod val="25000"/>
                </a:schemeClr>
              </a:solidFill>
              <a:cs typeface="Akhbar MT" pitchFamily="2" charset="-78"/>
            </a:endParaRPr>
          </a:p>
          <a:p>
            <a:pPr marL="571500" indent="-571500" algn="just">
              <a:buFontTx/>
              <a:buChar char="-"/>
            </a:pPr>
            <a:r>
              <a:rPr lang="ar-OM" sz="2400" dirty="0">
                <a:solidFill>
                  <a:schemeClr val="bg2">
                    <a:lumMod val="25000"/>
                  </a:schemeClr>
                </a:solidFill>
                <a:cs typeface="Akhbar MT" pitchFamily="2" charset="-78"/>
              </a:rPr>
              <a:t>بعض الأركان التعليمية تبقى </a:t>
            </a:r>
            <a:r>
              <a:rPr lang="ar-OM" sz="2400" b="1" dirty="0">
                <a:solidFill>
                  <a:schemeClr val="bg2">
                    <a:lumMod val="25000"/>
                  </a:schemeClr>
                </a:solidFill>
                <a:cs typeface="Akhbar MT" pitchFamily="2" charset="-78"/>
              </a:rPr>
              <a:t>ثابتة</a:t>
            </a:r>
            <a:r>
              <a:rPr lang="ar-OM" sz="2400" dirty="0">
                <a:solidFill>
                  <a:schemeClr val="bg2">
                    <a:lumMod val="25000"/>
                  </a:schemeClr>
                </a:solidFill>
                <a:cs typeface="Akhbar MT" pitchFamily="2" charset="-78"/>
              </a:rPr>
              <a:t> على مدار السنة مثل: ركن المطالعة- ركن المكعبات .و بعض هذه الأركان </a:t>
            </a:r>
            <a:r>
              <a:rPr lang="ar-OM" sz="2400" b="1" dirty="0">
                <a:solidFill>
                  <a:schemeClr val="bg2">
                    <a:lumMod val="25000"/>
                  </a:schemeClr>
                </a:solidFill>
                <a:cs typeface="Akhbar MT" pitchFamily="2" charset="-78"/>
              </a:rPr>
              <a:t>متحركة</a:t>
            </a:r>
            <a:r>
              <a:rPr lang="ar-OM" sz="2400" dirty="0">
                <a:solidFill>
                  <a:schemeClr val="bg2">
                    <a:lumMod val="25000"/>
                  </a:schemeClr>
                </a:solidFill>
                <a:cs typeface="Akhbar MT" pitchFamily="2" charset="-78"/>
              </a:rPr>
              <a:t> أي تتغير بين فترة وأخرى.</a:t>
            </a:r>
          </a:p>
          <a:p>
            <a:pPr algn="just"/>
            <a:endParaRPr lang="ar-OM" sz="2400" dirty="0">
              <a:solidFill>
                <a:schemeClr val="bg2">
                  <a:lumMod val="25000"/>
                </a:schemeClr>
              </a:solidFill>
              <a:cs typeface="Akhbar MT" pitchFamily="2" charset="-78"/>
            </a:endParaRPr>
          </a:p>
          <a:p>
            <a:pPr marL="285750" indent="-285750" algn="just">
              <a:buFontTx/>
              <a:buChar char="-"/>
            </a:pPr>
            <a:r>
              <a:rPr lang="ar-OM" sz="2400" dirty="0">
                <a:solidFill>
                  <a:schemeClr val="bg2">
                    <a:lumMod val="25000"/>
                  </a:schemeClr>
                </a:solidFill>
                <a:cs typeface="Akhbar MT" pitchFamily="2" charset="-78"/>
              </a:rPr>
              <a:t>تمتاز الأركان التعليمية ببعض </a:t>
            </a:r>
            <a:r>
              <a:rPr lang="ar-OM" sz="2400" b="1" dirty="0">
                <a:solidFill>
                  <a:schemeClr val="bg2">
                    <a:lumMod val="25000"/>
                  </a:schemeClr>
                </a:solidFill>
                <a:cs typeface="Akhbar MT" pitchFamily="2" charset="-78"/>
              </a:rPr>
              <a:t>الصفات</a:t>
            </a:r>
            <a:r>
              <a:rPr lang="ar-OM" sz="2400" dirty="0">
                <a:solidFill>
                  <a:schemeClr val="bg2">
                    <a:lumMod val="25000"/>
                  </a:schemeClr>
                </a:solidFill>
                <a:cs typeface="Akhbar MT" pitchFamily="2" charset="-78"/>
              </a:rPr>
              <a:t> كالهدوء والصخب والجاف والرطب، وعليه ينبغي على المعلمة مراعاة هذه الصفات أثناء تقسيم غرفة الصف الى اركان. ركن الحاسوب و المطالعة يحتاجان الى هدوء، بينما ركن البناء والهدم بالمكعبات فيتصف بالحركة الصاخبة .</a:t>
            </a:r>
            <a:endParaRPr lang="ar-OM" sz="1200" dirty="0">
              <a:solidFill>
                <a:schemeClr val="bg2">
                  <a:lumMod val="25000"/>
                </a:schemeClr>
              </a:solidFill>
            </a:endParaRPr>
          </a:p>
        </p:txBody>
      </p:sp>
      <p:pic>
        <p:nvPicPr>
          <p:cNvPr id="8" name="صورة 7" descr="شعارنا.JPG"/>
          <p:cNvPicPr>
            <a:picLocks noChangeAspect="1"/>
          </p:cNvPicPr>
          <p:nvPr/>
        </p:nvPicPr>
        <p:blipFill>
          <a:blip r:embed="rId3" cstate="print"/>
          <a:stretch>
            <a:fillRect/>
          </a:stretch>
        </p:blipFill>
        <p:spPr>
          <a:xfrm>
            <a:off x="-71470" y="71439"/>
            <a:ext cx="1336569" cy="1142983"/>
          </a:xfrm>
          <a:prstGeom prst="rect">
            <a:avLst/>
          </a:prstGeom>
        </p:spPr>
      </p:pic>
    </p:spTree>
    <p:extLst>
      <p:ext uri="{BB962C8B-B14F-4D97-AF65-F5344CB8AC3E}">
        <p14:creationId xmlns:p14="http://schemas.microsoft.com/office/powerpoint/2010/main" val="4085172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p:cNvGraphicFramePr/>
          <p:nvPr>
            <p:extLst>
              <p:ext uri="{D42A27DB-BD31-4B8C-83A1-F6EECF244321}">
                <p14:modId xmlns:p14="http://schemas.microsoft.com/office/powerpoint/2010/main" val="2038584337"/>
              </p:ext>
            </p:extLst>
          </p:nvPr>
        </p:nvGraphicFramePr>
        <p:xfrm>
          <a:off x="395536" y="620688"/>
          <a:ext cx="8496944"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4143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1708" y="163444"/>
            <a:ext cx="2016224" cy="2172864"/>
          </a:xfrm>
          <a:prstGeom prst="rect">
            <a:avLst/>
          </a:prstGeom>
        </p:spPr>
        <p:style>
          <a:lnRef idx="1">
            <a:schemeClr val="accent1"/>
          </a:lnRef>
          <a:fillRef idx="3">
            <a:schemeClr val="accent1"/>
          </a:fillRef>
          <a:effectRef idx="2">
            <a:schemeClr val="accent1"/>
          </a:effectRef>
          <a:fontRef idx="minor">
            <a:schemeClr val="lt1"/>
          </a:fontRef>
        </p:style>
        <p:txBody>
          <a:bodyPr rtlCol="1" anchor="ctr"/>
          <a:lstStyle/>
          <a:p>
            <a:pPr algn="ctr"/>
            <a:endParaRPr lang="ar-SA"/>
          </a:p>
        </p:txBody>
      </p:sp>
      <p:sp>
        <p:nvSpPr>
          <p:cNvPr id="4" name="مستطيل 3"/>
          <p:cNvSpPr/>
          <p:nvPr/>
        </p:nvSpPr>
        <p:spPr>
          <a:xfrm>
            <a:off x="4186447" y="5242387"/>
            <a:ext cx="2016224" cy="1440160"/>
          </a:xfrm>
          <a:prstGeom prst="rect">
            <a:avLst/>
          </a:prstGeom>
        </p:spPr>
        <p:style>
          <a:lnRef idx="1">
            <a:schemeClr val="accent3"/>
          </a:lnRef>
          <a:fillRef idx="3">
            <a:schemeClr val="accent3"/>
          </a:fillRef>
          <a:effectRef idx="2">
            <a:schemeClr val="accent3"/>
          </a:effectRef>
          <a:fontRef idx="minor">
            <a:schemeClr val="lt1"/>
          </a:fontRef>
        </p:style>
        <p:txBody>
          <a:bodyPr rtlCol="1" anchor="ctr"/>
          <a:lstStyle/>
          <a:p>
            <a:pPr algn="ctr"/>
            <a:endParaRPr lang="ar-SA"/>
          </a:p>
        </p:txBody>
      </p:sp>
      <p:sp>
        <p:nvSpPr>
          <p:cNvPr id="5" name="مستطيل 4"/>
          <p:cNvSpPr/>
          <p:nvPr/>
        </p:nvSpPr>
        <p:spPr>
          <a:xfrm>
            <a:off x="1499770" y="5076032"/>
            <a:ext cx="2016224" cy="1440160"/>
          </a:xfrm>
          <a:prstGeom prst="rect">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ar-SA"/>
          </a:p>
        </p:txBody>
      </p:sp>
      <p:sp>
        <p:nvSpPr>
          <p:cNvPr id="6" name="مستطيل 5"/>
          <p:cNvSpPr/>
          <p:nvPr/>
        </p:nvSpPr>
        <p:spPr>
          <a:xfrm>
            <a:off x="6501152" y="222446"/>
            <a:ext cx="2535344" cy="1721184"/>
          </a:xfrm>
          <a:prstGeom prst="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ar-SA"/>
          </a:p>
        </p:txBody>
      </p:sp>
      <p:sp>
        <p:nvSpPr>
          <p:cNvPr id="7" name="مستطيل 6"/>
          <p:cNvSpPr/>
          <p:nvPr/>
        </p:nvSpPr>
        <p:spPr>
          <a:xfrm rot="16200000">
            <a:off x="65585" y="3171057"/>
            <a:ext cx="1342908" cy="1189202"/>
          </a:xfrm>
          <a:prstGeom prst="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endParaRPr lang="ar-SA"/>
          </a:p>
        </p:txBody>
      </p:sp>
      <p:sp>
        <p:nvSpPr>
          <p:cNvPr id="8" name="مستطيل 7"/>
          <p:cNvSpPr/>
          <p:nvPr/>
        </p:nvSpPr>
        <p:spPr>
          <a:xfrm>
            <a:off x="6822043" y="5243456"/>
            <a:ext cx="2016224" cy="1440160"/>
          </a:xfrm>
          <a:prstGeom prst="rect">
            <a:avLst/>
          </a:prstGeom>
        </p:spPr>
        <p:style>
          <a:lnRef idx="1">
            <a:schemeClr val="accent4"/>
          </a:lnRef>
          <a:fillRef idx="3">
            <a:schemeClr val="accent4"/>
          </a:fillRef>
          <a:effectRef idx="2">
            <a:schemeClr val="accent4"/>
          </a:effectRef>
          <a:fontRef idx="minor">
            <a:schemeClr val="lt1"/>
          </a:fontRef>
        </p:style>
        <p:txBody>
          <a:bodyPr rtlCol="1" anchor="ctr"/>
          <a:lstStyle/>
          <a:p>
            <a:pPr algn="ctr"/>
            <a:endParaRPr lang="ar-SA"/>
          </a:p>
        </p:txBody>
      </p:sp>
      <p:sp>
        <p:nvSpPr>
          <p:cNvPr id="9" name="مستطيل 8"/>
          <p:cNvSpPr/>
          <p:nvPr/>
        </p:nvSpPr>
        <p:spPr>
          <a:xfrm rot="5400000">
            <a:off x="6917922" y="2590904"/>
            <a:ext cx="1944216" cy="1604183"/>
          </a:xfrm>
          <a:prstGeom prst="rect">
            <a:avLst/>
          </a:prstGeom>
          <a:solidFill>
            <a:srgbClr val="FFFF00"/>
          </a:solidFill>
        </p:spPr>
        <p:style>
          <a:lnRef idx="1">
            <a:schemeClr val="accent3"/>
          </a:lnRef>
          <a:fillRef idx="3">
            <a:schemeClr val="accent3"/>
          </a:fillRef>
          <a:effectRef idx="2">
            <a:schemeClr val="accent3"/>
          </a:effectRef>
          <a:fontRef idx="minor">
            <a:schemeClr val="lt1"/>
          </a:fontRef>
        </p:style>
        <p:txBody>
          <a:bodyPr rtlCol="1" anchor="ctr"/>
          <a:lstStyle/>
          <a:p>
            <a:pPr algn="ctr"/>
            <a:endParaRPr lang="ar-SA"/>
          </a:p>
        </p:txBody>
      </p:sp>
      <p:sp>
        <p:nvSpPr>
          <p:cNvPr id="10" name="شريط جانبي 9"/>
          <p:cNvSpPr/>
          <p:nvPr/>
        </p:nvSpPr>
        <p:spPr>
          <a:xfrm rot="5219604">
            <a:off x="-205481" y="5832544"/>
            <a:ext cx="504056" cy="692696"/>
          </a:xfrm>
          <a:prstGeom prst="diagStrip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1" name="شريط جانبي 10"/>
          <p:cNvSpPr/>
          <p:nvPr/>
        </p:nvSpPr>
        <p:spPr>
          <a:xfrm rot="5904068" flipH="1">
            <a:off x="-141789" y="4789542"/>
            <a:ext cx="440432" cy="692696"/>
          </a:xfrm>
          <a:prstGeom prst="diagStrip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2" name="مستطيل مستدير الزوايا 11"/>
          <p:cNvSpPr/>
          <p:nvPr/>
        </p:nvSpPr>
        <p:spPr>
          <a:xfrm>
            <a:off x="2987824" y="800887"/>
            <a:ext cx="3291143" cy="3070842"/>
          </a:xfrm>
          <a:prstGeom prst="roundRect">
            <a:avLst/>
          </a:prstGeom>
          <a:blipFill>
            <a:blip r:embed="rId3"/>
            <a:tile tx="0" ty="0" sx="100000" sy="100000" flip="none" algn="tl"/>
          </a:bli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ستطيل 12"/>
          <p:cNvSpPr/>
          <p:nvPr/>
        </p:nvSpPr>
        <p:spPr>
          <a:xfrm>
            <a:off x="278066" y="274199"/>
            <a:ext cx="1483204" cy="830997"/>
          </a:xfrm>
          <a:prstGeom prst="rect">
            <a:avLst/>
          </a:prstGeom>
        </p:spPr>
        <p:txBody>
          <a:bodyPr wrap="square">
            <a:spAutoFit/>
          </a:bodyPr>
          <a:lstStyle/>
          <a:p>
            <a:pPr lvl="0"/>
            <a:r>
              <a:rPr lang="ar-SA" sz="2400" b="1" dirty="0">
                <a:latin typeface="Adobe Arabic" pitchFamily="18" charset="-78"/>
                <a:cs typeface="Adobe Arabic" pitchFamily="18" charset="-78"/>
              </a:rPr>
              <a:t>ركن </a:t>
            </a:r>
            <a:r>
              <a:rPr lang="ar-OM" sz="2400" b="1" dirty="0">
                <a:latin typeface="Adobe Arabic" pitchFamily="18" charset="-78"/>
                <a:cs typeface="Adobe Arabic" pitchFamily="18" charset="-78"/>
              </a:rPr>
              <a:t>الألعاب الادراكية</a:t>
            </a:r>
            <a:r>
              <a:rPr lang="ar-SA" sz="2400" b="1" dirty="0">
                <a:latin typeface="Adobe Arabic" pitchFamily="18" charset="-78"/>
                <a:cs typeface="Adobe Arabic" pitchFamily="18" charset="-78"/>
              </a:rPr>
              <a:t> </a:t>
            </a:r>
          </a:p>
        </p:txBody>
      </p:sp>
      <p:sp>
        <p:nvSpPr>
          <p:cNvPr id="14" name="مستطيل 13"/>
          <p:cNvSpPr/>
          <p:nvPr/>
        </p:nvSpPr>
        <p:spPr>
          <a:xfrm>
            <a:off x="2254376" y="5114530"/>
            <a:ext cx="1186542" cy="954107"/>
          </a:xfrm>
          <a:prstGeom prst="rect">
            <a:avLst/>
          </a:prstGeom>
        </p:spPr>
        <p:txBody>
          <a:bodyPr wrap="none">
            <a:spAutoFit/>
          </a:bodyPr>
          <a:lstStyle/>
          <a:p>
            <a:pPr lvl="0"/>
            <a:r>
              <a:rPr lang="ar-SA" sz="2800" b="1" dirty="0">
                <a:latin typeface="Adobe Arabic" pitchFamily="18" charset="-78"/>
                <a:cs typeface="Adobe Arabic" pitchFamily="18" charset="-78"/>
              </a:rPr>
              <a:t>ركن التعبير</a:t>
            </a:r>
          </a:p>
          <a:p>
            <a:pPr lvl="0"/>
            <a:r>
              <a:rPr lang="ar-SA" sz="2800" b="1" dirty="0">
                <a:latin typeface="Adobe Arabic" pitchFamily="18" charset="-78"/>
                <a:cs typeface="Adobe Arabic" pitchFamily="18" charset="-78"/>
              </a:rPr>
              <a:t> الفني </a:t>
            </a:r>
          </a:p>
        </p:txBody>
      </p:sp>
      <p:sp>
        <p:nvSpPr>
          <p:cNvPr id="15" name="مستطيل 14"/>
          <p:cNvSpPr/>
          <p:nvPr/>
        </p:nvSpPr>
        <p:spPr>
          <a:xfrm>
            <a:off x="6890218" y="222446"/>
            <a:ext cx="1757212" cy="523220"/>
          </a:xfrm>
          <a:prstGeom prst="rect">
            <a:avLst/>
          </a:prstGeom>
        </p:spPr>
        <p:txBody>
          <a:bodyPr wrap="none">
            <a:spAutoFit/>
          </a:bodyPr>
          <a:lstStyle/>
          <a:p>
            <a:pPr lvl="0"/>
            <a:r>
              <a:rPr lang="ar-SA" sz="2800" b="1" dirty="0">
                <a:latin typeface="Adobe Arabic" pitchFamily="18" charset="-78"/>
                <a:cs typeface="Adobe Arabic" pitchFamily="18" charset="-78"/>
              </a:rPr>
              <a:t>ركن البناء والهدم</a:t>
            </a:r>
          </a:p>
        </p:txBody>
      </p:sp>
      <p:sp>
        <p:nvSpPr>
          <p:cNvPr id="16" name="مستطيل 15"/>
          <p:cNvSpPr/>
          <p:nvPr/>
        </p:nvSpPr>
        <p:spPr>
          <a:xfrm>
            <a:off x="4273422" y="5286835"/>
            <a:ext cx="1765228" cy="523220"/>
          </a:xfrm>
          <a:prstGeom prst="rect">
            <a:avLst/>
          </a:prstGeom>
        </p:spPr>
        <p:txBody>
          <a:bodyPr wrap="none">
            <a:spAutoFit/>
          </a:bodyPr>
          <a:lstStyle/>
          <a:p>
            <a:pPr lvl="0"/>
            <a:r>
              <a:rPr lang="ar-SA" sz="2800" b="1" dirty="0">
                <a:latin typeface="Adobe Arabic" pitchFamily="18" charset="-78"/>
                <a:cs typeface="Adobe Arabic" pitchFamily="18" charset="-78"/>
              </a:rPr>
              <a:t>ركن </a:t>
            </a:r>
            <a:r>
              <a:rPr lang="ar-OM" sz="2800" b="1" dirty="0">
                <a:latin typeface="Adobe Arabic" pitchFamily="18" charset="-78"/>
                <a:cs typeface="Adobe Arabic" pitchFamily="18" charset="-78"/>
              </a:rPr>
              <a:t>التخطيط</a:t>
            </a:r>
            <a:r>
              <a:rPr lang="ar-SA" sz="2800" b="1" dirty="0">
                <a:latin typeface="Adobe Arabic" pitchFamily="18" charset="-78"/>
                <a:cs typeface="Adobe Arabic" pitchFamily="18" charset="-78"/>
              </a:rPr>
              <a:t> </a:t>
            </a:r>
          </a:p>
        </p:txBody>
      </p:sp>
      <p:sp>
        <p:nvSpPr>
          <p:cNvPr id="17" name="مستطيل 16"/>
          <p:cNvSpPr/>
          <p:nvPr/>
        </p:nvSpPr>
        <p:spPr>
          <a:xfrm>
            <a:off x="7132708" y="5286835"/>
            <a:ext cx="1484702" cy="461665"/>
          </a:xfrm>
          <a:prstGeom prst="rect">
            <a:avLst/>
          </a:prstGeom>
        </p:spPr>
        <p:txBody>
          <a:bodyPr wrap="none">
            <a:spAutoFit/>
          </a:bodyPr>
          <a:lstStyle/>
          <a:p>
            <a:pPr lvl="0"/>
            <a:r>
              <a:rPr lang="ar-SA" sz="2400" b="1" dirty="0">
                <a:latin typeface="Adobe Arabic" pitchFamily="18" charset="-78"/>
                <a:cs typeface="Adobe Arabic" pitchFamily="18" charset="-78"/>
              </a:rPr>
              <a:t>ركن </a:t>
            </a:r>
            <a:r>
              <a:rPr lang="ar-OM" sz="2400" b="1" dirty="0">
                <a:latin typeface="Adobe Arabic" pitchFamily="18" charset="-78"/>
                <a:cs typeface="Adobe Arabic" pitchFamily="18" charset="-78"/>
              </a:rPr>
              <a:t>المطالعة</a:t>
            </a:r>
            <a:endParaRPr lang="ar-SA" sz="2400" b="1" dirty="0">
              <a:latin typeface="Adobe Arabic" pitchFamily="18" charset="-78"/>
              <a:cs typeface="Adobe Arabic" pitchFamily="18" charset="-78"/>
            </a:endParaRPr>
          </a:p>
        </p:txBody>
      </p:sp>
      <p:sp>
        <p:nvSpPr>
          <p:cNvPr id="18" name="مستطيل 17"/>
          <p:cNvSpPr/>
          <p:nvPr/>
        </p:nvSpPr>
        <p:spPr>
          <a:xfrm>
            <a:off x="7183548" y="2817235"/>
            <a:ext cx="1406154" cy="461665"/>
          </a:xfrm>
          <a:prstGeom prst="rect">
            <a:avLst/>
          </a:prstGeom>
        </p:spPr>
        <p:txBody>
          <a:bodyPr wrap="none">
            <a:spAutoFit/>
          </a:bodyPr>
          <a:lstStyle/>
          <a:p>
            <a:pPr lvl="0"/>
            <a:r>
              <a:rPr lang="ar-SA" sz="2400" b="1" dirty="0">
                <a:latin typeface="Adobe Arabic" pitchFamily="18" charset="-78"/>
                <a:cs typeface="Adobe Arabic" pitchFamily="18" charset="-78"/>
              </a:rPr>
              <a:t>ركن </a:t>
            </a:r>
            <a:r>
              <a:rPr lang="ar-OM" sz="2400" b="1" dirty="0">
                <a:latin typeface="Adobe Arabic" pitchFamily="18" charset="-78"/>
                <a:cs typeface="Adobe Arabic" pitchFamily="18" charset="-78"/>
              </a:rPr>
              <a:t>التمثيل</a:t>
            </a:r>
            <a:r>
              <a:rPr lang="ar-SA" sz="2400" b="1" dirty="0">
                <a:latin typeface="Adobe Arabic" pitchFamily="18" charset="-78"/>
                <a:cs typeface="Adobe Arabic" pitchFamily="18" charset="-78"/>
              </a:rPr>
              <a:t> </a:t>
            </a:r>
          </a:p>
        </p:txBody>
      </p:sp>
      <p:sp>
        <p:nvSpPr>
          <p:cNvPr id="19" name="مستطيل 18"/>
          <p:cNvSpPr/>
          <p:nvPr/>
        </p:nvSpPr>
        <p:spPr>
          <a:xfrm>
            <a:off x="-100647" y="3137236"/>
            <a:ext cx="1569660" cy="830997"/>
          </a:xfrm>
          <a:prstGeom prst="rect">
            <a:avLst/>
          </a:prstGeom>
        </p:spPr>
        <p:txBody>
          <a:bodyPr wrap="none">
            <a:spAutoFit/>
          </a:bodyPr>
          <a:lstStyle/>
          <a:p>
            <a:pPr lvl="0" algn="ctr"/>
            <a:r>
              <a:rPr lang="ar-SA" sz="2400" b="1" dirty="0">
                <a:latin typeface="Adobe Arabic" pitchFamily="18" charset="-78"/>
                <a:cs typeface="Adobe Arabic" pitchFamily="18" charset="-78"/>
              </a:rPr>
              <a:t>ركن البحث</a:t>
            </a:r>
          </a:p>
          <a:p>
            <a:pPr lvl="0" algn="ctr"/>
            <a:r>
              <a:rPr lang="ar-SA" sz="2400" b="1" dirty="0">
                <a:latin typeface="Adobe Arabic" pitchFamily="18" charset="-78"/>
                <a:cs typeface="Adobe Arabic" pitchFamily="18" charset="-78"/>
              </a:rPr>
              <a:t> والاستكشاف </a:t>
            </a:r>
          </a:p>
        </p:txBody>
      </p:sp>
      <p:pic>
        <p:nvPicPr>
          <p:cNvPr id="21" name="صورة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42427">
            <a:off x="3790321" y="962255"/>
            <a:ext cx="1721166" cy="1772802"/>
          </a:xfrm>
          <a:prstGeom prst="rect">
            <a:avLst/>
          </a:prstGeom>
        </p:spPr>
      </p:pic>
      <p:pic>
        <p:nvPicPr>
          <p:cNvPr id="24" name="صورة 2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16824" y="5968273"/>
            <a:ext cx="838191" cy="520876"/>
          </a:xfrm>
          <a:prstGeom prst="rect">
            <a:avLst/>
          </a:prstGeom>
        </p:spPr>
      </p:pic>
      <p:pic>
        <p:nvPicPr>
          <p:cNvPr id="27" name="صورة 26"/>
          <p:cNvPicPr>
            <a:picLocks noChangeAspect="1"/>
          </p:cNvPicPr>
          <p:nvPr/>
        </p:nvPicPr>
        <p:blipFill>
          <a:blip r:embed="rId6" cstate="print">
            <a:clrChange>
              <a:clrFrom>
                <a:srgbClr val="FFFEFF"/>
              </a:clrFrom>
              <a:clrTo>
                <a:srgbClr val="FFFEFF">
                  <a:alpha val="0"/>
                </a:srgbClr>
              </a:clrTo>
            </a:clrChange>
            <a:extLst>
              <a:ext uri="{28A0092B-C50C-407E-A947-70E740481C1C}">
                <a14:useLocalDpi xmlns:a14="http://schemas.microsoft.com/office/drawing/2010/main" val="0"/>
              </a:ext>
            </a:extLst>
          </a:blip>
          <a:stretch>
            <a:fillRect/>
          </a:stretch>
        </p:blipFill>
        <p:spPr>
          <a:xfrm>
            <a:off x="7495172" y="3264802"/>
            <a:ext cx="759773" cy="975969"/>
          </a:xfrm>
          <a:prstGeom prst="rect">
            <a:avLst/>
          </a:prstGeom>
        </p:spPr>
      </p:pic>
      <p:pic>
        <p:nvPicPr>
          <p:cNvPr id="28" name="صورة 27"/>
          <p:cNvPicPr>
            <a:picLocks noChangeAspect="1"/>
          </p:cNvPicPr>
          <p:nvPr/>
        </p:nvPicPr>
        <p:blipFill>
          <a:blip r:embed="rId7" cstate="print">
            <a:clrChange>
              <a:clrFrom>
                <a:srgbClr val="F7FCF6"/>
              </a:clrFrom>
              <a:clrTo>
                <a:srgbClr val="F7FCF6">
                  <a:alpha val="0"/>
                </a:srgbClr>
              </a:clrTo>
            </a:clrChange>
            <a:extLst>
              <a:ext uri="{28A0092B-C50C-407E-A947-70E740481C1C}">
                <a14:useLocalDpi xmlns:a14="http://schemas.microsoft.com/office/drawing/2010/main" val="0"/>
              </a:ext>
            </a:extLst>
          </a:blip>
          <a:stretch>
            <a:fillRect/>
          </a:stretch>
        </p:blipFill>
        <p:spPr>
          <a:xfrm>
            <a:off x="7358921" y="745666"/>
            <a:ext cx="792189" cy="921150"/>
          </a:xfrm>
          <a:prstGeom prst="rect">
            <a:avLst/>
          </a:prstGeom>
        </p:spPr>
      </p:pic>
      <p:pic>
        <p:nvPicPr>
          <p:cNvPr id="30" name="صورة 29"/>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1036" t="7918" r="37570" b="48766"/>
          <a:stretch/>
        </p:blipFill>
        <p:spPr>
          <a:xfrm>
            <a:off x="1792300" y="5620285"/>
            <a:ext cx="807196" cy="705198"/>
          </a:xfrm>
          <a:prstGeom prst="rect">
            <a:avLst/>
          </a:prstGeom>
        </p:spPr>
      </p:pic>
      <p:pic>
        <p:nvPicPr>
          <p:cNvPr id="33" name="صورة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0948" y="1040936"/>
            <a:ext cx="1087195" cy="815397"/>
          </a:xfrm>
          <a:prstGeom prst="rect">
            <a:avLst/>
          </a:prstGeom>
        </p:spPr>
      </p:pic>
      <p:sp>
        <p:nvSpPr>
          <p:cNvPr id="34" name="مستطيل 33"/>
          <p:cNvSpPr/>
          <p:nvPr/>
        </p:nvSpPr>
        <p:spPr>
          <a:xfrm>
            <a:off x="3642792" y="5189288"/>
            <a:ext cx="292518" cy="153107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5" name="مستطيل 34"/>
          <p:cNvSpPr/>
          <p:nvPr/>
        </p:nvSpPr>
        <p:spPr>
          <a:xfrm>
            <a:off x="6422440" y="5177580"/>
            <a:ext cx="292518" cy="153107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7" name="مستطيل 36"/>
          <p:cNvSpPr/>
          <p:nvPr/>
        </p:nvSpPr>
        <p:spPr>
          <a:xfrm rot="16200000">
            <a:off x="8082048" y="1399128"/>
            <a:ext cx="220394" cy="153107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8" name="مستطيل 37"/>
          <p:cNvSpPr/>
          <p:nvPr/>
        </p:nvSpPr>
        <p:spPr>
          <a:xfrm>
            <a:off x="2442148" y="5629"/>
            <a:ext cx="292518" cy="124424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9" name="مستطيل 38"/>
          <p:cNvSpPr/>
          <p:nvPr/>
        </p:nvSpPr>
        <p:spPr>
          <a:xfrm>
            <a:off x="9407" y="2679530"/>
            <a:ext cx="1466250" cy="300563"/>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0" name="مستطيل 39"/>
          <p:cNvSpPr/>
          <p:nvPr/>
        </p:nvSpPr>
        <p:spPr>
          <a:xfrm rot="16200000">
            <a:off x="8060302" y="4101898"/>
            <a:ext cx="220394" cy="1531077"/>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مستدير الزوايا 40"/>
          <p:cNvSpPr/>
          <p:nvPr/>
        </p:nvSpPr>
        <p:spPr>
          <a:xfrm>
            <a:off x="3184782" y="158217"/>
            <a:ext cx="2958837" cy="246448"/>
          </a:xfrm>
          <a:prstGeom prst="roundRect">
            <a:avLst/>
          </a:prstGeom>
          <a:solidFill>
            <a:srgbClr val="F3F34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مستطيل 2">
            <a:extLst>
              <a:ext uri="{FF2B5EF4-FFF2-40B4-BE49-F238E27FC236}">
                <a16:creationId xmlns:a16="http://schemas.microsoft.com/office/drawing/2014/main" id="{8B5DFC86-4D86-4F6A-BD17-B108A34B6434}"/>
              </a:ext>
            </a:extLst>
          </p:cNvPr>
          <p:cNvSpPr/>
          <p:nvPr/>
        </p:nvSpPr>
        <p:spPr>
          <a:xfrm>
            <a:off x="3769216" y="2896425"/>
            <a:ext cx="1728358" cy="461665"/>
          </a:xfrm>
          <a:prstGeom prst="rect">
            <a:avLst/>
          </a:prstGeom>
          <a:noFill/>
        </p:spPr>
        <p:txBody>
          <a:bodyPr wrap="none" lIns="91440" tIns="45720" rIns="91440" bIns="45720">
            <a:spAutoFit/>
          </a:bodyPr>
          <a:lstStyle/>
          <a:p>
            <a:pPr algn="ctr"/>
            <a:r>
              <a:rPr lang="ar-OM" sz="2400" b="0" cap="none" spc="0" dirty="0">
                <a:ln w="0"/>
                <a:solidFill>
                  <a:schemeClr val="tx1"/>
                </a:solidFill>
                <a:effectLst>
                  <a:outerShdw blurRad="38100" dist="19050" dir="2700000" algn="tl" rotWithShape="0">
                    <a:schemeClr val="dk1">
                      <a:alpha val="40000"/>
                    </a:schemeClr>
                  </a:outerShdw>
                </a:effectLst>
              </a:rPr>
              <a:t>مكان عقد الحلقة</a:t>
            </a:r>
            <a:endParaRPr lang="ar-SA" sz="2400" b="0" cap="none" spc="0" dirty="0">
              <a:ln w="0"/>
              <a:solidFill>
                <a:schemeClr val="tx1"/>
              </a:solidFill>
              <a:effectLst>
                <a:outerShdw blurRad="38100" dist="19050" dir="2700000" algn="tl" rotWithShape="0">
                  <a:schemeClr val="dk1">
                    <a:alpha val="40000"/>
                  </a:schemeClr>
                </a:outerShdw>
              </a:effectLst>
            </a:endParaRPr>
          </a:p>
        </p:txBody>
      </p:sp>
      <p:sp>
        <p:nvSpPr>
          <p:cNvPr id="36" name="مستطيل مستدير الزوايا 40">
            <a:extLst>
              <a:ext uri="{FF2B5EF4-FFF2-40B4-BE49-F238E27FC236}">
                <a16:creationId xmlns:a16="http://schemas.microsoft.com/office/drawing/2014/main" id="{1A49D9B9-D02B-4A9C-93CF-B8FB6300A32E}"/>
              </a:ext>
            </a:extLst>
          </p:cNvPr>
          <p:cNvSpPr/>
          <p:nvPr/>
        </p:nvSpPr>
        <p:spPr>
          <a:xfrm>
            <a:off x="635176" y="6620350"/>
            <a:ext cx="2958837" cy="246448"/>
          </a:xfrm>
          <a:prstGeom prst="roundRect">
            <a:avLst/>
          </a:prstGeom>
          <a:solidFill>
            <a:srgbClr val="F3F34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2" name="مستطيل 41">
            <a:extLst>
              <a:ext uri="{FF2B5EF4-FFF2-40B4-BE49-F238E27FC236}">
                <a16:creationId xmlns:a16="http://schemas.microsoft.com/office/drawing/2014/main" id="{4D87F3C8-D768-420E-9342-EEFF5071B32C}"/>
              </a:ext>
            </a:extLst>
          </p:cNvPr>
          <p:cNvSpPr/>
          <p:nvPr/>
        </p:nvSpPr>
        <p:spPr>
          <a:xfrm>
            <a:off x="1203506" y="6525344"/>
            <a:ext cx="1970411" cy="338554"/>
          </a:xfrm>
          <a:prstGeom prst="rect">
            <a:avLst/>
          </a:prstGeom>
          <a:noFill/>
        </p:spPr>
        <p:txBody>
          <a:bodyPr wrap="none" lIns="91440" tIns="45720" rIns="91440" bIns="45720">
            <a:spAutoFit/>
          </a:bodyPr>
          <a:lstStyle/>
          <a:p>
            <a:pPr algn="ctr"/>
            <a:r>
              <a:rPr lang="ar-OM" sz="1600" b="0" cap="none" spc="0" dirty="0">
                <a:ln w="0"/>
                <a:solidFill>
                  <a:schemeClr val="tx1"/>
                </a:solidFill>
                <a:effectLst>
                  <a:outerShdw blurRad="38100" dist="19050" dir="2700000" algn="tl" rotWithShape="0">
                    <a:schemeClr val="dk1">
                      <a:alpha val="40000"/>
                    </a:schemeClr>
                  </a:outerShdw>
                </a:effectLst>
              </a:rPr>
              <a:t>لوحة عرض أعمال الأطفال</a:t>
            </a:r>
            <a:endParaRPr lang="ar-SA" sz="1600" b="0" cap="none" spc="0" dirty="0">
              <a:ln w="0"/>
              <a:solidFill>
                <a:schemeClr val="tx1"/>
              </a:solidFill>
              <a:effectLst>
                <a:outerShdw blurRad="38100" dist="19050" dir="2700000" algn="tl" rotWithShape="0">
                  <a:schemeClr val="dk1">
                    <a:alpha val="40000"/>
                  </a:schemeClr>
                </a:outerShdw>
              </a:effectLst>
            </a:endParaRPr>
          </a:p>
        </p:txBody>
      </p:sp>
      <p:sp>
        <p:nvSpPr>
          <p:cNvPr id="43" name="مستطيل 42">
            <a:extLst>
              <a:ext uri="{FF2B5EF4-FFF2-40B4-BE49-F238E27FC236}">
                <a16:creationId xmlns:a16="http://schemas.microsoft.com/office/drawing/2014/main" id="{CD61ABCE-2FDF-40AC-B232-06109380C9B3}"/>
              </a:ext>
            </a:extLst>
          </p:cNvPr>
          <p:cNvSpPr/>
          <p:nvPr/>
        </p:nvSpPr>
        <p:spPr>
          <a:xfrm>
            <a:off x="-59111" y="5399876"/>
            <a:ext cx="729687" cy="461665"/>
          </a:xfrm>
          <a:prstGeom prst="rect">
            <a:avLst/>
          </a:prstGeom>
          <a:noFill/>
        </p:spPr>
        <p:txBody>
          <a:bodyPr wrap="none" lIns="91440" tIns="45720" rIns="91440" bIns="45720">
            <a:spAutoFit/>
          </a:bodyPr>
          <a:lstStyle/>
          <a:p>
            <a:pPr algn="ctr"/>
            <a:r>
              <a:rPr lang="ar-OM" sz="2400" b="0" cap="none" spc="0" dirty="0">
                <a:ln w="0"/>
                <a:solidFill>
                  <a:schemeClr val="tx1"/>
                </a:solidFill>
                <a:effectLst>
                  <a:outerShdw blurRad="38100" dist="19050" dir="2700000" algn="tl" rotWithShape="0">
                    <a:schemeClr val="dk1">
                      <a:alpha val="40000"/>
                    </a:schemeClr>
                  </a:outerShdw>
                </a:effectLst>
              </a:rPr>
              <a:t>مدخل</a:t>
            </a:r>
            <a:endParaRPr lang="ar-SA" sz="2400" b="0" cap="none" spc="0" dirty="0">
              <a:ln w="0"/>
              <a:solidFill>
                <a:schemeClr val="tx1"/>
              </a:solidFill>
              <a:effectLst>
                <a:outerShdw blurRad="38100" dist="19050" dir="2700000" algn="tl" rotWithShape="0">
                  <a:schemeClr val="dk1">
                    <a:alpha val="40000"/>
                  </a:schemeClr>
                </a:outerShdw>
              </a:effectLst>
            </a:endParaRPr>
          </a:p>
        </p:txBody>
      </p:sp>
      <p:pic>
        <p:nvPicPr>
          <p:cNvPr id="7170" name="Picture 2" descr="غراس معلمة: اشارات الأركان التعليمية">
            <a:extLst>
              <a:ext uri="{FF2B5EF4-FFF2-40B4-BE49-F238E27FC236}">
                <a16:creationId xmlns:a16="http://schemas.microsoft.com/office/drawing/2014/main" id="{7CAA4EF7-1ECD-4F32-A285-BD2344816E9E}"/>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16996" y="5791878"/>
            <a:ext cx="710198" cy="8436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فرك وكيل إفلاس قوانين ركن الاكتشاف - sicilyweddingsandevents.com">
            <a:extLst>
              <a:ext uri="{FF2B5EF4-FFF2-40B4-BE49-F238E27FC236}">
                <a16:creationId xmlns:a16="http://schemas.microsoft.com/office/drawing/2014/main" id="{310D0BE6-1155-4264-9227-3FCEABA78806}"/>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16138" t="11636" r="13030" b="35300"/>
          <a:stretch/>
        </p:blipFill>
        <p:spPr bwMode="auto">
          <a:xfrm>
            <a:off x="124700" y="3717431"/>
            <a:ext cx="1170609" cy="1169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9701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CAB84CF-B621-40B1-9C97-CD898538B0FA}"/>
              </a:ext>
            </a:extLst>
          </p:cNvPr>
          <p:cNvSpPr>
            <a:spLocks noGrp="1"/>
          </p:cNvSpPr>
          <p:nvPr>
            <p:ph type="title"/>
          </p:nvPr>
        </p:nvSpPr>
        <p:spPr/>
        <p:txBody>
          <a:bodyPr/>
          <a:lstStyle/>
          <a:p>
            <a:r>
              <a:rPr lang="ar-OM" b="1" dirty="0">
                <a:solidFill>
                  <a:schemeClr val="accent1">
                    <a:lumMod val="75000"/>
                  </a:schemeClr>
                </a:solidFill>
              </a:rPr>
              <a:t>للأركان قوانين</a:t>
            </a:r>
          </a:p>
        </p:txBody>
      </p:sp>
      <p:pic>
        <p:nvPicPr>
          <p:cNvPr id="4" name="Picture 4" descr="Pin by Ta Al on ا | Educational games, Education, Comics">
            <a:extLst>
              <a:ext uri="{FF2B5EF4-FFF2-40B4-BE49-F238E27FC236}">
                <a16:creationId xmlns:a16="http://schemas.microsoft.com/office/drawing/2014/main" id="{C2514779-F5CD-46CF-96A3-F5BC15874D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25" t="5574" r="10625" b="5332"/>
          <a:stretch/>
        </p:blipFill>
        <p:spPr bwMode="auto">
          <a:xfrm>
            <a:off x="971600" y="1700808"/>
            <a:ext cx="7200800"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46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332656"/>
            <a:ext cx="7772400" cy="1470025"/>
          </a:xfrm>
        </p:spPr>
        <p:txBody>
          <a:bodyPr/>
          <a:lstStyle/>
          <a:p>
            <a:r>
              <a:rPr lang="ar-OM" dirty="0">
                <a:solidFill>
                  <a:srgbClr val="00B050"/>
                </a:solidFill>
                <a:effectLst>
                  <a:glow rad="228600">
                    <a:schemeClr val="accent3">
                      <a:satMod val="175000"/>
                      <a:alpha val="40000"/>
                    </a:schemeClr>
                  </a:glow>
                </a:effectLst>
              </a:rPr>
              <a:t>خصائص الأركان التعليمية</a:t>
            </a:r>
          </a:p>
        </p:txBody>
      </p:sp>
      <p:graphicFrame>
        <p:nvGraphicFramePr>
          <p:cNvPr id="4" name="رسم تخطيطي 3"/>
          <p:cNvGraphicFramePr/>
          <p:nvPr>
            <p:extLst>
              <p:ext uri="{D42A27DB-BD31-4B8C-83A1-F6EECF244321}">
                <p14:modId xmlns:p14="http://schemas.microsoft.com/office/powerpoint/2010/main" val="433761839"/>
              </p:ext>
            </p:extLst>
          </p:nvPr>
        </p:nvGraphicFramePr>
        <p:xfrm>
          <a:off x="1403648"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2838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Kids-going-back-to-school.png"/>
          <p:cNvPicPr>
            <a:picLocks noChangeAspect="1"/>
          </p:cNvPicPr>
          <p:nvPr/>
        </p:nvPicPr>
        <p:blipFill>
          <a:blip r:embed="rId2">
            <a:lum bright="70000" contrast="-70000"/>
          </a:blip>
          <a:srcRect t="27490"/>
          <a:stretch>
            <a:fillRect/>
          </a:stretch>
        </p:blipFill>
        <p:spPr>
          <a:xfrm>
            <a:off x="1218974" y="5306804"/>
            <a:ext cx="6665394" cy="1551196"/>
          </a:xfrm>
          <a:prstGeom prst="rect">
            <a:avLst/>
          </a:prstGeom>
        </p:spPr>
      </p:pic>
      <p:sp>
        <p:nvSpPr>
          <p:cNvPr id="3" name="عنصر نائب للمحتوى 2"/>
          <p:cNvSpPr>
            <a:spLocks noGrp="1"/>
          </p:cNvSpPr>
          <p:nvPr>
            <p:ph idx="1"/>
          </p:nvPr>
        </p:nvSpPr>
        <p:spPr>
          <a:xfrm>
            <a:off x="510235" y="1268760"/>
            <a:ext cx="8229600" cy="4525963"/>
          </a:xfrm>
        </p:spPr>
        <p:txBody>
          <a:bodyPr>
            <a:normAutofit fontScale="92500" lnSpcReduction="10000"/>
          </a:bodyPr>
          <a:lstStyle/>
          <a:p>
            <a:r>
              <a:rPr lang="ar-OM" sz="2600" dirty="0">
                <a:solidFill>
                  <a:schemeClr val="accent1">
                    <a:lumMod val="50000"/>
                  </a:schemeClr>
                </a:solidFill>
                <a:cs typeface="Akhbar MT" pitchFamily="2" charset="-78"/>
              </a:rPr>
              <a:t> أن يكون الأثاث ثابت وأدوات اللعب المستخدمة.</a:t>
            </a:r>
          </a:p>
          <a:p>
            <a:r>
              <a:rPr lang="ar-OM" sz="2600" dirty="0">
                <a:solidFill>
                  <a:schemeClr val="accent1">
                    <a:lumMod val="50000"/>
                  </a:schemeClr>
                </a:solidFill>
                <a:cs typeface="Akhbar MT" pitchFamily="2" charset="-78"/>
              </a:rPr>
              <a:t>أن تكون الإضاءة كافية في جميع الأركان .</a:t>
            </a:r>
          </a:p>
          <a:p>
            <a:r>
              <a:rPr lang="ar-OM" sz="2600" dirty="0">
                <a:solidFill>
                  <a:schemeClr val="accent1">
                    <a:lumMod val="50000"/>
                  </a:schemeClr>
                </a:solidFill>
                <a:cs typeface="Akhbar MT" pitchFamily="2" charset="-78"/>
              </a:rPr>
              <a:t>أن تكون الأركان مصنوعة من الخامات البيئية التي يعرفها الطفل ولا تكون باهظة التكاليف.</a:t>
            </a:r>
          </a:p>
          <a:p>
            <a:r>
              <a:rPr lang="ar-OM" sz="2600" dirty="0">
                <a:solidFill>
                  <a:schemeClr val="accent1">
                    <a:lumMod val="50000"/>
                  </a:schemeClr>
                </a:solidFill>
                <a:cs typeface="Akhbar MT" pitchFamily="2" charset="-78"/>
              </a:rPr>
              <a:t>توفير مساحة بين الأركان وداخلها لسهولة التنقل ولتجنب اصطدام الطفل بالأثاث عند الدخول والخروج منه .</a:t>
            </a:r>
          </a:p>
          <a:p>
            <a:r>
              <a:rPr lang="ar-OM" sz="2600" dirty="0">
                <a:solidFill>
                  <a:schemeClr val="accent1">
                    <a:lumMod val="50000"/>
                  </a:schemeClr>
                </a:solidFill>
                <a:cs typeface="Akhbar MT" pitchFamily="2" charset="-78"/>
              </a:rPr>
              <a:t>أن يوضع اسم الركن على جداره ويكون بألوان محببة </a:t>
            </a:r>
          </a:p>
          <a:p>
            <a:r>
              <a:rPr lang="ar-OM" sz="2600" dirty="0">
                <a:solidFill>
                  <a:schemeClr val="accent1">
                    <a:lumMod val="50000"/>
                  </a:schemeClr>
                </a:solidFill>
                <a:cs typeface="Akhbar MT" pitchFamily="2" charset="-78"/>
              </a:rPr>
              <a:t>الوسائل والألعاب التعليمية محببة للأطفال من ناحية موضوعها وألوانها .</a:t>
            </a:r>
          </a:p>
          <a:p>
            <a:r>
              <a:rPr lang="ar-OM" sz="2600" dirty="0">
                <a:solidFill>
                  <a:schemeClr val="accent1">
                    <a:lumMod val="50000"/>
                  </a:schemeClr>
                </a:solidFill>
                <a:cs typeface="Akhbar MT" pitchFamily="2" charset="-78"/>
              </a:rPr>
              <a:t>ثبوت الركن خلال العام الواحد حتى لا يتغير شكله على الطفل من الأشياء المهمة جدا حتى يتم التآلف بين الركن والطفل .</a:t>
            </a:r>
          </a:p>
          <a:p>
            <a:r>
              <a:rPr lang="ar-OM" sz="2600" dirty="0">
                <a:solidFill>
                  <a:schemeClr val="accent1">
                    <a:lumMod val="50000"/>
                  </a:schemeClr>
                </a:solidFill>
                <a:cs typeface="Akhbar MT" pitchFamily="2" charset="-78"/>
              </a:rPr>
              <a:t>أن يكون هناك مكان مخصص للأطفال بإنتاجهم وأن يكون في مستوى نظرهم .</a:t>
            </a:r>
          </a:p>
          <a:p>
            <a:r>
              <a:rPr lang="ar-OM" sz="2600" dirty="0">
                <a:solidFill>
                  <a:schemeClr val="accent1">
                    <a:lumMod val="50000"/>
                  </a:schemeClr>
                </a:solidFill>
                <a:cs typeface="Akhbar MT" pitchFamily="2" charset="-78"/>
              </a:rPr>
              <a:t>إشارات ناطقة لتسهيل ارجاع الأدوات والألعاب الى اماكنها الصحيحة.</a:t>
            </a:r>
            <a:endParaRPr lang="ar-SA" sz="2600" dirty="0">
              <a:solidFill>
                <a:schemeClr val="accent1">
                  <a:lumMod val="50000"/>
                </a:schemeClr>
              </a:solidFill>
              <a:cs typeface="Akhbar MT" pitchFamily="2" charset="-78"/>
            </a:endParaRPr>
          </a:p>
          <a:p>
            <a:endParaRPr lang="ar-SA" sz="2400" dirty="0">
              <a:solidFill>
                <a:schemeClr val="accent1">
                  <a:lumMod val="50000"/>
                </a:schemeClr>
              </a:solidFill>
              <a:cs typeface="Akhbar MT" pitchFamily="2" charset="-78"/>
            </a:endParaRPr>
          </a:p>
          <a:p>
            <a:endParaRPr lang="ar-OM" sz="2400" dirty="0">
              <a:solidFill>
                <a:schemeClr val="accent1">
                  <a:lumMod val="50000"/>
                </a:schemeClr>
              </a:solidFill>
            </a:endParaRPr>
          </a:p>
        </p:txBody>
      </p:sp>
      <p:sp>
        <p:nvSpPr>
          <p:cNvPr id="4" name="عنوان 1"/>
          <p:cNvSpPr>
            <a:spLocks noGrp="1"/>
          </p:cNvSpPr>
          <p:nvPr>
            <p:ph type="title"/>
          </p:nvPr>
        </p:nvSpPr>
        <p:spPr>
          <a:xfrm>
            <a:off x="576572" y="205483"/>
            <a:ext cx="8229600" cy="1143000"/>
          </a:xfrm>
        </p:spPr>
        <p:txBody>
          <a:bodyPr>
            <a:normAutofit/>
          </a:bodyPr>
          <a:lstStyle/>
          <a:p>
            <a:r>
              <a:rPr lang="ar-OM" sz="4000" dirty="0">
                <a:solidFill>
                  <a:srgbClr val="00B050"/>
                </a:solidFill>
                <a:effectLst>
                  <a:glow rad="228600">
                    <a:schemeClr val="accent6">
                      <a:satMod val="175000"/>
                      <a:alpha val="40000"/>
                    </a:schemeClr>
                  </a:glow>
                </a:effectLst>
              </a:rPr>
              <a:t>أمور يجب مراعاتها عند إعداد الأركان</a:t>
            </a:r>
            <a:endParaRPr lang="ar-OM" sz="4000" b="1" spc="100" dirty="0">
              <a:ln w="18000">
                <a:noFill/>
                <a:prstDash val="solid"/>
              </a:ln>
              <a:solidFill>
                <a:srgbClr val="FFFF00"/>
              </a:solidFill>
              <a:effectLst>
                <a:glow rad="228600">
                  <a:schemeClr val="accent6">
                    <a:satMod val="175000"/>
                    <a:alpha val="40000"/>
                  </a:schemeClr>
                </a:glow>
                <a:outerShdw blurRad="25000" dist="20000" dir="16020000" algn="tl">
                  <a:schemeClr val="accent1">
                    <a:satMod val="200000"/>
                    <a:shade val="1000"/>
                    <a:alpha val="60000"/>
                  </a:schemeClr>
                </a:outerShdw>
              </a:effectLst>
            </a:endParaRPr>
          </a:p>
        </p:txBody>
      </p:sp>
      <p:pic>
        <p:nvPicPr>
          <p:cNvPr id="5" name="Picture 2" descr="الطفولة المبكرة🧒🏻👧🏻 on Twitter: &amp;quot;مسميات وصور لأدوات الاركان بالعربي  بالوااان جذابة جاهزة للطباعة(١) من الجميلة أ/سهام المطيري♥️♥️ @KG_kids  @reemjko @preschoolSA @kindergarten_p @hessa_gha @3hd_gh @1411Help  @Munira1992 @mayalomar4 ...">
            <a:extLst>
              <a:ext uri="{FF2B5EF4-FFF2-40B4-BE49-F238E27FC236}">
                <a16:creationId xmlns:a16="http://schemas.microsoft.com/office/drawing/2014/main" id="{3B660BBE-F071-4A0C-9549-418148F6FB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08584">
            <a:off x="698873" y="4523913"/>
            <a:ext cx="1665987" cy="21548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mazon.co.uk: Children&amp;#39;s Wooden Table and Chairs">
            <a:extLst>
              <a:ext uri="{FF2B5EF4-FFF2-40B4-BE49-F238E27FC236}">
                <a16:creationId xmlns:a16="http://schemas.microsoft.com/office/drawing/2014/main" id="{AFB15272-BB23-4A72-A0C9-A7EEFD8F6A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3808" y="1063277"/>
            <a:ext cx="1296144" cy="1061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917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1"/>
          <p:cNvSpPr txBox="1">
            <a:spLocks/>
          </p:cNvSpPr>
          <p:nvPr/>
        </p:nvSpPr>
        <p:spPr>
          <a:xfrm>
            <a:off x="685800" y="116632"/>
            <a:ext cx="7772400" cy="1470025"/>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OM" sz="4400" b="0" i="0" u="none" strike="noStrike" kern="1200" cap="none" spc="0" normalizeH="0" baseline="0" noProof="0" dirty="0">
                <a:ln>
                  <a:noFill/>
                </a:ln>
                <a:solidFill>
                  <a:srgbClr val="00B050"/>
                </a:solidFill>
                <a:effectLst>
                  <a:glow rad="139700">
                    <a:schemeClr val="accent3">
                      <a:satMod val="175000"/>
                      <a:alpha val="40000"/>
                    </a:schemeClr>
                  </a:glow>
                </a:effectLst>
                <a:uLnTx/>
                <a:uFillTx/>
                <a:latin typeface="+mj-lt"/>
                <a:ea typeface="+mj-ea"/>
                <a:cs typeface="+mj-cs"/>
              </a:rPr>
              <a:t>الألعاب الإدراكية</a:t>
            </a:r>
          </a:p>
        </p:txBody>
      </p:sp>
      <p:sp>
        <p:nvSpPr>
          <p:cNvPr id="5" name="مربع نص 4">
            <a:extLst>
              <a:ext uri="{FF2B5EF4-FFF2-40B4-BE49-F238E27FC236}">
                <a16:creationId xmlns:a16="http://schemas.microsoft.com/office/drawing/2014/main" id="{46F20FC8-7107-4D82-AEEE-D286BD8485E6}"/>
              </a:ext>
            </a:extLst>
          </p:cNvPr>
          <p:cNvSpPr txBox="1"/>
          <p:nvPr/>
        </p:nvSpPr>
        <p:spPr>
          <a:xfrm>
            <a:off x="430738" y="1398764"/>
            <a:ext cx="8027462" cy="496996"/>
          </a:xfrm>
          <a:prstGeom prst="rect">
            <a:avLst/>
          </a:prstGeom>
          <a:noFill/>
        </p:spPr>
        <p:txBody>
          <a:bodyPr wrap="square">
            <a:spAutoFit/>
          </a:bodyPr>
          <a:lstStyle/>
          <a:p>
            <a:pPr marL="285750" indent="-285750">
              <a:lnSpc>
                <a:spcPct val="150000"/>
              </a:lnSpc>
              <a:buFont typeface="Arial" pitchFamily="34" charset="0"/>
              <a:buChar char="•"/>
            </a:pPr>
            <a:r>
              <a:rPr lang="ar-SA" sz="2000" dirty="0">
                <a:solidFill>
                  <a:schemeClr val="accent1">
                    <a:lumMod val="75000"/>
                  </a:schemeClr>
                </a:solidFill>
              </a:rPr>
              <a:t>من الأركان المتوسط</a:t>
            </a:r>
            <a:r>
              <a:rPr lang="ar-OM" sz="2000" dirty="0">
                <a:solidFill>
                  <a:schemeClr val="accent1">
                    <a:lumMod val="75000"/>
                  </a:schemeClr>
                </a:solidFill>
              </a:rPr>
              <a:t>ة</a:t>
            </a:r>
            <a:r>
              <a:rPr lang="ar-SA" sz="2000" dirty="0">
                <a:solidFill>
                  <a:schemeClr val="accent1">
                    <a:lumMod val="75000"/>
                  </a:schemeClr>
                </a:solidFill>
              </a:rPr>
              <a:t> الهدوء</a:t>
            </a:r>
            <a:r>
              <a:rPr lang="ar-OM" sz="2000" dirty="0">
                <a:solidFill>
                  <a:schemeClr val="accent1">
                    <a:lumMod val="75000"/>
                  </a:schemeClr>
                </a:solidFill>
              </a:rPr>
              <a:t> ويهدف الى </a:t>
            </a:r>
            <a:r>
              <a:rPr lang="ar-SA" sz="2000" dirty="0">
                <a:solidFill>
                  <a:schemeClr val="accent1">
                    <a:lumMod val="75000"/>
                  </a:schemeClr>
                </a:solidFill>
              </a:rPr>
              <a:t>تطوير </a:t>
            </a:r>
            <a:r>
              <a:rPr lang="ar-OM" sz="2000" dirty="0">
                <a:solidFill>
                  <a:schemeClr val="accent1">
                    <a:lumMod val="75000"/>
                  </a:schemeClr>
                </a:solidFill>
              </a:rPr>
              <a:t>مهارات </a:t>
            </a:r>
            <a:r>
              <a:rPr lang="ar-SA" sz="2000" dirty="0">
                <a:solidFill>
                  <a:schemeClr val="accent1">
                    <a:lumMod val="75000"/>
                  </a:schemeClr>
                </a:solidFill>
              </a:rPr>
              <a:t>الطفل </a:t>
            </a:r>
            <a:r>
              <a:rPr lang="ar-OM" sz="2000" dirty="0">
                <a:solidFill>
                  <a:schemeClr val="accent1">
                    <a:lumMod val="75000"/>
                  </a:schemeClr>
                </a:solidFill>
              </a:rPr>
              <a:t>من خلال نوعين من الأنشطة:</a:t>
            </a:r>
          </a:p>
        </p:txBody>
      </p:sp>
      <p:graphicFrame>
        <p:nvGraphicFramePr>
          <p:cNvPr id="10" name="عنصر نائب للمحتوى 3">
            <a:extLst>
              <a:ext uri="{FF2B5EF4-FFF2-40B4-BE49-F238E27FC236}">
                <a16:creationId xmlns:a16="http://schemas.microsoft.com/office/drawing/2014/main" id="{8ABD7A9C-8539-4F52-961C-FB8D46596ACB}"/>
              </a:ext>
            </a:extLst>
          </p:cNvPr>
          <p:cNvGraphicFramePr>
            <a:graphicFrameLocks noGrp="1"/>
          </p:cNvGraphicFramePr>
          <p:nvPr>
            <p:ph idx="1"/>
            <p:extLst>
              <p:ext uri="{D42A27DB-BD31-4B8C-83A1-F6EECF244321}">
                <p14:modId xmlns:p14="http://schemas.microsoft.com/office/powerpoint/2010/main" val="1467811221"/>
              </p:ext>
            </p:extLst>
          </p:nvPr>
        </p:nvGraphicFramePr>
        <p:xfrm>
          <a:off x="842496" y="2204864"/>
          <a:ext cx="7715304"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7311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7" name="صورة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226" y="3132121"/>
            <a:ext cx="4787612" cy="3590709"/>
          </a:xfrm>
          <a:prstGeom prst="rect">
            <a:avLst/>
          </a:prstGeom>
        </p:spPr>
      </p:pic>
      <p:pic>
        <p:nvPicPr>
          <p:cNvPr id="11" name="صورة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572" y="0"/>
            <a:ext cx="3995936" cy="2996952"/>
          </a:xfrm>
          <a:prstGeom prst="rect">
            <a:avLst/>
          </a:prstGeom>
        </p:spPr>
      </p:pic>
      <p:pic>
        <p:nvPicPr>
          <p:cNvPr id="5" name="صورة 4"/>
          <p:cNvPicPr>
            <a:picLocks noChangeAspect="1"/>
          </p:cNvPicPr>
          <p:nvPr/>
        </p:nvPicPr>
        <p:blipFill rotWithShape="1">
          <a:blip r:embed="rId4" cstate="print">
            <a:extLst>
              <a:ext uri="{28A0092B-C50C-407E-A947-70E740481C1C}">
                <a14:useLocalDpi xmlns:a14="http://schemas.microsoft.com/office/drawing/2010/main" val="0"/>
              </a:ext>
            </a:extLst>
          </a:blip>
          <a:srcRect l="17435" t="15723" r="14279" b="15506"/>
          <a:stretch/>
        </p:blipFill>
        <p:spPr>
          <a:xfrm>
            <a:off x="540060" y="-75645"/>
            <a:ext cx="4067944" cy="3072597"/>
          </a:xfrm>
          <a:prstGeom prst="rect">
            <a:avLst/>
          </a:prstGeom>
        </p:spPr>
      </p:pic>
      <p:pic>
        <p:nvPicPr>
          <p:cNvPr id="9" name="صورة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716016" y="3287266"/>
            <a:ext cx="3861048" cy="3280420"/>
          </a:xfrm>
          <a:prstGeom prst="rect">
            <a:avLst/>
          </a:prstGeom>
        </p:spPr>
      </p:pic>
    </p:spTree>
    <p:extLst>
      <p:ext uri="{BB962C8B-B14F-4D97-AF65-F5344CB8AC3E}">
        <p14:creationId xmlns:p14="http://schemas.microsoft.com/office/powerpoint/2010/main" val="15158984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rotWithShape="1">
          <a:blip r:embed="rId2">
            <a:extLst>
              <a:ext uri="{28A0092B-C50C-407E-A947-70E740481C1C}">
                <a14:useLocalDpi xmlns:a14="http://schemas.microsoft.com/office/drawing/2010/main" val="0"/>
              </a:ext>
            </a:extLst>
          </a:blip>
          <a:srcRect l="-5270" t="12980" r="5270" b="45751"/>
          <a:stretch/>
        </p:blipFill>
        <p:spPr>
          <a:xfrm>
            <a:off x="4640231" y="0"/>
            <a:ext cx="4503769" cy="3306005"/>
          </a:xfrm>
          <a:prstGeom prst="rect">
            <a:avLst/>
          </a:prstGeom>
        </p:spPr>
      </p:pic>
      <p:pic>
        <p:nvPicPr>
          <p:cNvPr id="8" name="Picture 3" descr="C:\Users\HORIZON\Pictures\تمهيدي\DSC_0406.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21129"/>
          <a:stretch/>
        </p:blipFill>
        <p:spPr bwMode="auto">
          <a:xfrm>
            <a:off x="-17895" y="-245991"/>
            <a:ext cx="3422148" cy="3551996"/>
          </a:xfrm>
          <a:prstGeom prst="rect">
            <a:avLst/>
          </a:prstGeom>
          <a:noFill/>
          <a:extLst>
            <a:ext uri="{909E8E84-426E-40DD-AFC4-6F175D3DCCD1}">
              <a14:hiddenFill xmlns:a14="http://schemas.microsoft.com/office/drawing/2010/main">
                <a:solidFill>
                  <a:srgbClr val="FFFFFF"/>
                </a:solidFill>
              </a14:hiddenFill>
            </a:ext>
          </a:extLst>
        </p:spPr>
      </p:pic>
      <p:pic>
        <p:nvPicPr>
          <p:cNvPr id="3" name="صورة 2"/>
          <p:cNvPicPr>
            <a:picLocks noChangeAspect="1"/>
          </p:cNvPicPr>
          <p:nvPr/>
        </p:nvPicPr>
        <p:blipFill rotWithShape="1">
          <a:blip r:embed="rId4">
            <a:extLst>
              <a:ext uri="{28A0092B-C50C-407E-A947-70E740481C1C}">
                <a14:useLocalDpi xmlns:a14="http://schemas.microsoft.com/office/drawing/2010/main" val="0"/>
              </a:ext>
            </a:extLst>
          </a:blip>
          <a:srcRect t="19683" b="23810"/>
          <a:stretch/>
        </p:blipFill>
        <p:spPr>
          <a:xfrm>
            <a:off x="5570262" y="3306005"/>
            <a:ext cx="3573738" cy="3584517"/>
          </a:xfrm>
          <a:prstGeom prst="rect">
            <a:avLst/>
          </a:prstGeom>
        </p:spPr>
      </p:pic>
      <p:pic>
        <p:nvPicPr>
          <p:cNvPr id="9" name="صورة 8"/>
          <p:cNvPicPr>
            <a:picLocks noChangeAspect="1"/>
          </p:cNvPicPr>
          <p:nvPr/>
        </p:nvPicPr>
        <p:blipFill rotWithShape="1">
          <a:blip r:embed="rId5">
            <a:extLst>
              <a:ext uri="{28A0092B-C50C-407E-A947-70E740481C1C}">
                <a14:useLocalDpi xmlns:a14="http://schemas.microsoft.com/office/drawing/2010/main" val="0"/>
              </a:ext>
            </a:extLst>
          </a:blip>
          <a:srcRect t="20952" b="25659"/>
          <a:stretch/>
        </p:blipFill>
        <p:spPr>
          <a:xfrm>
            <a:off x="-225231" y="3214096"/>
            <a:ext cx="3863662" cy="3661349"/>
          </a:xfrm>
          <a:prstGeom prst="rect">
            <a:avLst/>
          </a:prstGeom>
        </p:spPr>
      </p:pic>
      <p:pic>
        <p:nvPicPr>
          <p:cNvPr id="4" name="صورة 3"/>
          <p:cNvPicPr>
            <a:picLocks noChangeAspect="1"/>
          </p:cNvPicPr>
          <p:nvPr/>
        </p:nvPicPr>
        <p:blipFill rotWithShape="1">
          <a:blip r:embed="rId6">
            <a:extLst>
              <a:ext uri="{28A0092B-C50C-407E-A947-70E740481C1C}">
                <a14:useLocalDpi xmlns:a14="http://schemas.microsoft.com/office/drawing/2010/main" val="0"/>
              </a:ext>
            </a:extLst>
          </a:blip>
          <a:srcRect t="20824" b="24750"/>
          <a:stretch/>
        </p:blipFill>
        <p:spPr>
          <a:xfrm>
            <a:off x="2987824" y="-39960"/>
            <a:ext cx="3195262" cy="3460121"/>
          </a:xfrm>
          <a:prstGeom prst="rect">
            <a:avLst/>
          </a:prstGeom>
        </p:spPr>
      </p:pic>
      <p:pic>
        <p:nvPicPr>
          <p:cNvPr id="10" name="صورة 9"/>
          <p:cNvPicPr>
            <a:picLocks noChangeAspect="1"/>
          </p:cNvPicPr>
          <p:nvPr/>
        </p:nvPicPr>
        <p:blipFill rotWithShape="1">
          <a:blip r:embed="rId7">
            <a:extLst>
              <a:ext uri="{28A0092B-C50C-407E-A947-70E740481C1C}">
                <a14:useLocalDpi xmlns:a14="http://schemas.microsoft.com/office/drawing/2010/main" val="0"/>
              </a:ext>
            </a:extLst>
          </a:blip>
          <a:srcRect l="56023" t="31212" r="3343" b="42857"/>
          <a:stretch/>
        </p:blipFill>
        <p:spPr>
          <a:xfrm>
            <a:off x="3130240" y="3420160"/>
            <a:ext cx="3052846" cy="3465223"/>
          </a:xfrm>
          <a:prstGeom prst="rect">
            <a:avLst/>
          </a:prstGeom>
        </p:spPr>
      </p:pic>
    </p:spTree>
    <p:extLst>
      <p:ext uri="{BB962C8B-B14F-4D97-AF65-F5344CB8AC3E}">
        <p14:creationId xmlns:p14="http://schemas.microsoft.com/office/powerpoint/2010/main" val="3568933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67544" y="1556792"/>
            <a:ext cx="8464352" cy="4228850"/>
          </a:xfrm>
          <a:prstGeom prst="rect">
            <a:avLst/>
          </a:prstGeom>
        </p:spPr>
        <p:txBody>
          <a:bodyPr wrap="square">
            <a:spAutoFit/>
          </a:bodyPr>
          <a:lstStyle/>
          <a:p>
            <a:pPr marL="342900" lvl="0" indent="-342900">
              <a:spcBef>
                <a:spcPct val="20000"/>
              </a:spcBef>
              <a:buFont typeface="Arial" pitchFamily="34" charset="0"/>
              <a:buChar char="•"/>
            </a:pPr>
            <a:r>
              <a:rPr lang="ar-OM" sz="2400" dirty="0">
                <a:solidFill>
                  <a:schemeClr val="accent1">
                    <a:lumMod val="75000"/>
                  </a:schemeClr>
                </a:solidFill>
                <a:latin typeface="Adobe Arabic" pitchFamily="18" charset="-78"/>
                <a:cs typeface="Adobe Arabic" pitchFamily="18" charset="-78"/>
              </a:rPr>
              <a:t>ركن هادئ.</a:t>
            </a:r>
            <a:endParaRPr lang="ar-SA" sz="2400" dirty="0">
              <a:solidFill>
                <a:schemeClr val="accent1">
                  <a:lumMod val="75000"/>
                </a:schemeClr>
              </a:solidFill>
              <a:latin typeface="Adobe Arabic" pitchFamily="18" charset="-78"/>
              <a:cs typeface="Adobe Arabic" pitchFamily="18" charset="-78"/>
            </a:endParaRPr>
          </a:p>
          <a:p>
            <a:pPr marL="342900" lvl="0" indent="-342900">
              <a:spcBef>
                <a:spcPct val="20000"/>
              </a:spcBef>
              <a:buFont typeface="Arial" pitchFamily="34" charset="0"/>
              <a:buChar char="•"/>
            </a:pPr>
            <a:r>
              <a:rPr lang="ar-SA" sz="2400" dirty="0">
                <a:solidFill>
                  <a:schemeClr val="accent1">
                    <a:lumMod val="75000"/>
                  </a:schemeClr>
                </a:solidFill>
                <a:latin typeface="Adobe Arabic" pitchFamily="18" charset="-78"/>
                <a:cs typeface="Adobe Arabic" pitchFamily="18" charset="-78"/>
              </a:rPr>
              <a:t>العدد المسموح به في الركن 4 أطفال.</a:t>
            </a:r>
            <a:endParaRPr lang="ar-OM" sz="2400" dirty="0">
              <a:solidFill>
                <a:schemeClr val="accent1">
                  <a:lumMod val="75000"/>
                </a:schemeClr>
              </a:solidFill>
              <a:latin typeface="Adobe Arabic" pitchFamily="18" charset="-78"/>
              <a:cs typeface="Adobe Arabic" pitchFamily="18" charset="-78"/>
            </a:endParaRPr>
          </a:p>
          <a:p>
            <a:pPr marL="342900" lvl="0" indent="-342900">
              <a:spcBef>
                <a:spcPct val="20000"/>
              </a:spcBef>
              <a:buFont typeface="Arial" pitchFamily="34" charset="0"/>
              <a:buChar char="•"/>
            </a:pPr>
            <a:r>
              <a:rPr lang="ar-SA" sz="2400" dirty="0">
                <a:solidFill>
                  <a:schemeClr val="accent1">
                    <a:lumMod val="75000"/>
                  </a:schemeClr>
                </a:solidFill>
                <a:latin typeface="Adobe Arabic" pitchFamily="18" charset="-78"/>
                <a:cs typeface="Adobe Arabic" pitchFamily="18" charset="-78"/>
              </a:rPr>
              <a:t>يحتوي ركن المطالعة على دولاب و أرفف</a:t>
            </a:r>
            <a:r>
              <a:rPr lang="ar-OM" sz="2400" dirty="0">
                <a:solidFill>
                  <a:schemeClr val="accent1">
                    <a:lumMod val="75000"/>
                  </a:schemeClr>
                </a:solidFill>
                <a:latin typeface="Adobe Arabic" pitchFamily="18" charset="-78"/>
                <a:cs typeface="Adobe Arabic" pitchFamily="18" charset="-78"/>
              </a:rPr>
              <a:t>.</a:t>
            </a:r>
          </a:p>
          <a:p>
            <a:pPr marL="342900" lvl="0" indent="-342900">
              <a:spcBef>
                <a:spcPct val="20000"/>
              </a:spcBef>
              <a:buFont typeface="Arial" pitchFamily="34" charset="0"/>
              <a:buChar char="•"/>
            </a:pPr>
            <a:r>
              <a:rPr lang="ar-SA" sz="2400" dirty="0">
                <a:solidFill>
                  <a:schemeClr val="accent1">
                    <a:lumMod val="75000"/>
                  </a:schemeClr>
                </a:solidFill>
                <a:latin typeface="Adobe Arabic" pitchFamily="18" charset="-78"/>
                <a:cs typeface="Adobe Arabic" pitchFamily="18" charset="-78"/>
              </a:rPr>
              <a:t>ملائم للأطفال لأنه منخفض وبمستوى حجم الطفل</a:t>
            </a:r>
            <a:r>
              <a:rPr lang="ar-OM" sz="2400" dirty="0">
                <a:solidFill>
                  <a:schemeClr val="accent1">
                    <a:lumMod val="75000"/>
                  </a:schemeClr>
                </a:solidFill>
                <a:latin typeface="Adobe Arabic" pitchFamily="18" charset="-78"/>
                <a:cs typeface="Adobe Arabic" pitchFamily="18" charset="-78"/>
              </a:rPr>
              <a:t>.</a:t>
            </a:r>
          </a:p>
          <a:p>
            <a:pPr marL="342900" lvl="0" indent="-342900">
              <a:spcBef>
                <a:spcPct val="20000"/>
              </a:spcBef>
              <a:buFont typeface="Arial" pitchFamily="34" charset="0"/>
              <a:buChar char="•"/>
            </a:pPr>
            <a:endParaRPr lang="ar-OM" sz="2400" dirty="0">
              <a:solidFill>
                <a:prstClr val="black"/>
              </a:solidFill>
              <a:latin typeface="Adobe Arabic" pitchFamily="18" charset="-78"/>
              <a:cs typeface="Adobe Arabic" pitchFamily="18" charset="-78"/>
            </a:endParaRPr>
          </a:p>
          <a:p>
            <a:pPr marL="342900" lvl="0" indent="-342900" algn="just">
              <a:spcBef>
                <a:spcPct val="20000"/>
              </a:spcBef>
              <a:buFont typeface="Arial" pitchFamily="34" charset="0"/>
              <a:buChar char="•"/>
            </a:pPr>
            <a:r>
              <a:rPr lang="ar-SA" sz="2400" dirty="0">
                <a:solidFill>
                  <a:schemeClr val="bg2">
                    <a:lumMod val="10000"/>
                  </a:schemeClr>
                </a:solidFill>
                <a:latin typeface="Adobe Arabic" pitchFamily="18" charset="-78"/>
                <a:cs typeface="Adobe Arabic" pitchFamily="18" charset="-78"/>
              </a:rPr>
              <a:t> يحتوى على كتب مخصصة ذات حجم و سمك جيد وأوراق متينة تحتوي على صور ذو ألوان جذابة وكلمات واضحة وعدد الكلمات قليل نسبيا .</a:t>
            </a:r>
          </a:p>
          <a:p>
            <a:pPr marL="342900" indent="-342900" algn="just">
              <a:spcBef>
                <a:spcPct val="20000"/>
              </a:spcBef>
              <a:buFont typeface="Arial" pitchFamily="34" charset="0"/>
              <a:buChar char="•"/>
            </a:pPr>
            <a:r>
              <a:rPr lang="ar-SA" sz="2400" dirty="0">
                <a:solidFill>
                  <a:schemeClr val="bg2">
                    <a:lumMod val="10000"/>
                  </a:schemeClr>
                </a:solidFill>
                <a:latin typeface="Adobe Arabic" pitchFamily="18" charset="-78"/>
                <a:cs typeface="Adobe Arabic" pitchFamily="18" charset="-78"/>
              </a:rPr>
              <a:t>يحتوي الركن على بساط يجلس الطفل عليه إذا رغب وكرسي صحي للقراءة ووسائد مريحة وعلى أداة تسجيل وسماعات خاصة وحامل للسبورة وورقة كي تكتب ما يرويه الطفل من قصة</a:t>
            </a:r>
            <a:r>
              <a:rPr lang="ar-OM" sz="2400" dirty="0">
                <a:solidFill>
                  <a:schemeClr val="bg2">
                    <a:lumMod val="10000"/>
                  </a:schemeClr>
                </a:solidFill>
                <a:latin typeface="Adobe Arabic" pitchFamily="18" charset="-78"/>
                <a:cs typeface="Adobe Arabic" pitchFamily="18" charset="-78"/>
              </a:rPr>
              <a:t>.</a:t>
            </a:r>
            <a:r>
              <a:rPr lang="ar-SA" sz="2400" dirty="0">
                <a:solidFill>
                  <a:schemeClr val="bg2">
                    <a:lumMod val="10000"/>
                  </a:schemeClr>
                </a:solidFill>
                <a:latin typeface="Adobe Arabic" pitchFamily="18" charset="-78"/>
                <a:cs typeface="Adobe Arabic" pitchFamily="18" charset="-78"/>
              </a:rPr>
              <a:t> ويراعى أن يكون وضع الركن في مكان تتوفر فيه الإضاءة .</a:t>
            </a:r>
          </a:p>
        </p:txBody>
      </p:sp>
      <p:sp>
        <p:nvSpPr>
          <p:cNvPr id="7" name="عنوان 1"/>
          <p:cNvSpPr>
            <a:spLocks noGrp="1"/>
          </p:cNvSpPr>
          <p:nvPr>
            <p:ph type="title"/>
          </p:nvPr>
        </p:nvSpPr>
        <p:spPr>
          <a:xfrm>
            <a:off x="1403648" y="188640"/>
            <a:ext cx="8229600" cy="1143000"/>
          </a:xfrm>
        </p:spPr>
        <p:txBody>
          <a:bodyPr/>
          <a:lstStyle/>
          <a:p>
            <a:r>
              <a:rPr lang="ar-SA" dirty="0">
                <a:solidFill>
                  <a:srgbClr val="00B050"/>
                </a:solidFill>
                <a:effectLst>
                  <a:glow rad="228600">
                    <a:schemeClr val="accent6">
                      <a:satMod val="175000"/>
                      <a:alpha val="40000"/>
                    </a:schemeClr>
                  </a:glow>
                </a:effectLst>
              </a:rPr>
              <a:t>ركن </a:t>
            </a:r>
            <a:r>
              <a:rPr lang="ar-OM" dirty="0">
                <a:solidFill>
                  <a:srgbClr val="00B050"/>
                </a:solidFill>
                <a:effectLst>
                  <a:glow rad="228600">
                    <a:schemeClr val="accent6">
                      <a:satMod val="175000"/>
                      <a:alpha val="40000"/>
                    </a:schemeClr>
                  </a:glow>
                </a:effectLst>
              </a:rPr>
              <a:t>المطالعة</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855" y="561323"/>
            <a:ext cx="3096344" cy="3096344"/>
          </a:xfrm>
          <a:prstGeom prst="rect">
            <a:avLst/>
          </a:prstGeom>
        </p:spPr>
      </p:pic>
    </p:spTree>
    <p:extLst>
      <p:ext uri="{BB962C8B-B14F-4D97-AF65-F5344CB8AC3E}">
        <p14:creationId xmlns:p14="http://schemas.microsoft.com/office/powerpoint/2010/main" val="1350686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0577" y="2276872"/>
            <a:ext cx="5893951" cy="5122380"/>
          </a:xfr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r="56328"/>
          <a:stretch/>
        </p:blipFill>
        <p:spPr>
          <a:xfrm>
            <a:off x="0" y="0"/>
            <a:ext cx="3563888" cy="6822224"/>
          </a:xfrm>
          <a:prstGeom prst="rect">
            <a:avLst/>
          </a:prstGeom>
        </p:spPr>
      </p:pic>
      <p:pic>
        <p:nvPicPr>
          <p:cNvPr id="3" name="صورة 2"/>
          <p:cNvPicPr>
            <a:picLocks noChangeAspect="1"/>
          </p:cNvPicPr>
          <p:nvPr/>
        </p:nvPicPr>
        <p:blipFill rotWithShape="1">
          <a:blip r:embed="rId4">
            <a:extLst>
              <a:ext uri="{28A0092B-C50C-407E-A947-70E740481C1C}">
                <a14:useLocalDpi xmlns:a14="http://schemas.microsoft.com/office/drawing/2010/main" val="0"/>
              </a:ext>
            </a:extLst>
          </a:blip>
          <a:srcRect t="76266" r="44972"/>
          <a:stretch/>
        </p:blipFill>
        <p:spPr>
          <a:xfrm>
            <a:off x="3598416" y="-10751"/>
            <a:ext cx="5545584" cy="2430152"/>
          </a:xfrm>
          <a:prstGeom prst="rect">
            <a:avLst/>
          </a:prstGeom>
        </p:spPr>
      </p:pic>
    </p:spTree>
    <p:extLst>
      <p:ext uri="{BB962C8B-B14F-4D97-AF65-F5344CB8AC3E}">
        <p14:creationId xmlns:p14="http://schemas.microsoft.com/office/powerpoint/2010/main" val="2965925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rotWithShape="1">
          <a:blip r:embed="rId3">
            <a:extLst>
              <a:ext uri="{28A0092B-C50C-407E-A947-70E740481C1C}">
                <a14:useLocalDpi xmlns:a14="http://schemas.microsoft.com/office/drawing/2010/main" val="0"/>
              </a:ext>
            </a:extLst>
          </a:blip>
          <a:srcRect l="46800"/>
          <a:stretch/>
        </p:blipFill>
        <p:spPr>
          <a:xfrm>
            <a:off x="-252536" y="0"/>
            <a:ext cx="3317280" cy="6858000"/>
          </a:xfrm>
          <a:prstGeom prst="rect">
            <a:avLst/>
          </a:prstGeom>
        </p:spPr>
      </p:pic>
      <p:sp>
        <p:nvSpPr>
          <p:cNvPr id="2" name="عنوان 1"/>
          <p:cNvSpPr>
            <a:spLocks noGrp="1"/>
          </p:cNvSpPr>
          <p:nvPr>
            <p:ph type="title"/>
          </p:nvPr>
        </p:nvSpPr>
        <p:spPr>
          <a:xfrm>
            <a:off x="2339752" y="332656"/>
            <a:ext cx="8229600" cy="1143000"/>
          </a:xfrm>
        </p:spPr>
        <p:txBody>
          <a:bodyPr/>
          <a:lstStyle/>
          <a:p>
            <a:r>
              <a:rPr lang="ar-SA" dirty="0">
                <a:solidFill>
                  <a:srgbClr val="00B050"/>
                </a:solidFill>
                <a:effectLst>
                  <a:glow rad="228600">
                    <a:schemeClr val="accent3">
                      <a:satMod val="175000"/>
                      <a:alpha val="40000"/>
                    </a:schemeClr>
                  </a:glow>
                </a:effectLst>
              </a:rPr>
              <a:t>ركن </a:t>
            </a:r>
            <a:r>
              <a:rPr lang="ar-OM" dirty="0">
                <a:solidFill>
                  <a:srgbClr val="00B050"/>
                </a:solidFill>
                <a:effectLst>
                  <a:glow rad="228600">
                    <a:schemeClr val="accent3">
                      <a:satMod val="175000"/>
                      <a:alpha val="40000"/>
                    </a:schemeClr>
                  </a:glow>
                </a:effectLst>
              </a:rPr>
              <a:t>التخطيط</a:t>
            </a:r>
          </a:p>
        </p:txBody>
      </p:sp>
      <p:sp>
        <p:nvSpPr>
          <p:cNvPr id="4" name="مستطيل 3"/>
          <p:cNvSpPr/>
          <p:nvPr/>
        </p:nvSpPr>
        <p:spPr>
          <a:xfrm>
            <a:off x="3064744" y="1412776"/>
            <a:ext cx="6079121" cy="1815882"/>
          </a:xfrm>
          <a:prstGeom prst="rect">
            <a:avLst/>
          </a:prstGeom>
        </p:spPr>
        <p:txBody>
          <a:bodyPr wrap="square">
            <a:spAutoFit/>
          </a:bodyPr>
          <a:lstStyle/>
          <a:p>
            <a:pPr marL="342900" indent="-342900">
              <a:buFont typeface="Arial" pitchFamily="34" charset="0"/>
              <a:buChar char="•"/>
            </a:pPr>
            <a:r>
              <a:rPr lang="ar-SA" sz="2800" dirty="0">
                <a:latin typeface="Adobe Arabic" pitchFamily="18" charset="-78"/>
                <a:cs typeface="Adobe Arabic" pitchFamily="18" charset="-78"/>
              </a:rPr>
              <a:t>ركن هادئ</a:t>
            </a:r>
          </a:p>
          <a:p>
            <a:pPr marL="342900" indent="-342900">
              <a:buFont typeface="Arial" pitchFamily="34" charset="0"/>
              <a:buChar char="•"/>
            </a:pPr>
            <a:r>
              <a:rPr lang="ar-SA" sz="2800" dirty="0">
                <a:latin typeface="Adobe Arabic" pitchFamily="18" charset="-78"/>
                <a:cs typeface="Adobe Arabic" pitchFamily="18" charset="-78"/>
              </a:rPr>
              <a:t> يتم توفير نشاطات تخص قراء</a:t>
            </a:r>
            <a:r>
              <a:rPr lang="ar-OM" sz="2800" dirty="0">
                <a:latin typeface="Adobe Arabic" pitchFamily="18" charset="-78"/>
                <a:cs typeface="Adobe Arabic" pitchFamily="18" charset="-78"/>
              </a:rPr>
              <a:t>ة</a:t>
            </a:r>
            <a:r>
              <a:rPr lang="ar-SA" sz="2800" dirty="0">
                <a:latin typeface="Adobe Arabic" pitchFamily="18" charset="-78"/>
                <a:cs typeface="Adobe Arabic" pitchFamily="18" charset="-78"/>
              </a:rPr>
              <a:t> بعض الأحرف والكلمات البسيطة و كتابة بعض الأحرف والأعداد.</a:t>
            </a:r>
          </a:p>
        </p:txBody>
      </p:sp>
      <p:pic>
        <p:nvPicPr>
          <p:cNvPr id="6" name="صورة 5"/>
          <p:cNvPicPr>
            <a:picLocks noChangeAspect="1"/>
          </p:cNvPicPr>
          <p:nvPr/>
        </p:nvPicPr>
        <p:blipFill rotWithShape="1">
          <a:blip r:embed="rId4">
            <a:extLst>
              <a:ext uri="{28A0092B-C50C-407E-A947-70E740481C1C}">
                <a14:useLocalDpi xmlns:a14="http://schemas.microsoft.com/office/drawing/2010/main" val="0"/>
              </a:ext>
            </a:extLst>
          </a:blip>
          <a:srcRect l="52057" b="59026"/>
          <a:stretch/>
        </p:blipFill>
        <p:spPr>
          <a:xfrm>
            <a:off x="-252536" y="-171400"/>
            <a:ext cx="3330642" cy="2708920"/>
          </a:xfrm>
          <a:prstGeom prst="rect">
            <a:avLst/>
          </a:prstGeom>
        </p:spPr>
      </p:pic>
      <p:pic>
        <p:nvPicPr>
          <p:cNvPr id="7" name="صورة 6"/>
          <p:cNvPicPr>
            <a:picLocks noChangeAspect="1"/>
          </p:cNvPicPr>
          <p:nvPr/>
        </p:nvPicPr>
        <p:blipFill rotWithShape="1">
          <a:blip r:embed="rId5">
            <a:extLst>
              <a:ext uri="{28A0092B-C50C-407E-A947-70E740481C1C}">
                <a14:useLocalDpi xmlns:a14="http://schemas.microsoft.com/office/drawing/2010/main" val="0"/>
              </a:ext>
            </a:extLst>
          </a:blip>
          <a:srcRect t="69143" r="50000"/>
          <a:stretch/>
        </p:blipFill>
        <p:spPr>
          <a:xfrm>
            <a:off x="-252536" y="2492896"/>
            <a:ext cx="3317280" cy="2247462"/>
          </a:xfrm>
          <a:prstGeom prst="rect">
            <a:avLst/>
          </a:prstGeom>
        </p:spPr>
      </p:pic>
      <p:sp>
        <p:nvSpPr>
          <p:cNvPr id="9" name="مستطيل 8"/>
          <p:cNvSpPr/>
          <p:nvPr/>
        </p:nvSpPr>
        <p:spPr>
          <a:xfrm>
            <a:off x="-252536" y="0"/>
            <a:ext cx="3330642" cy="685800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3203848" y="3182891"/>
            <a:ext cx="5760640" cy="2763834"/>
          </a:xfrm>
          <a:prstGeom prst="rect">
            <a:avLst/>
          </a:prstGeom>
        </p:spPr>
        <p:txBody>
          <a:bodyPr wrap="square">
            <a:spAutoFit/>
          </a:bodyPr>
          <a:lstStyle/>
          <a:p>
            <a:pPr lvl="0">
              <a:lnSpc>
                <a:spcPct val="160000"/>
              </a:lnSpc>
              <a:spcBef>
                <a:spcPct val="20000"/>
              </a:spcBef>
            </a:pPr>
            <a:r>
              <a:rPr lang="ar-SA" sz="2800" b="1" dirty="0">
                <a:solidFill>
                  <a:srgbClr val="FF0000"/>
                </a:solidFill>
                <a:latin typeface="Adobe Arabic" pitchFamily="18" charset="-78"/>
                <a:cs typeface="Adobe Arabic" pitchFamily="18" charset="-78"/>
              </a:rPr>
              <a:t>يحوي الركن أنشطة مختلفة منها:</a:t>
            </a:r>
          </a:p>
          <a:p>
            <a:pPr lvl="0">
              <a:spcBef>
                <a:spcPct val="20000"/>
              </a:spcBef>
            </a:pPr>
            <a:r>
              <a:rPr lang="ar-SA" sz="2800" dirty="0">
                <a:latin typeface="Adobe Arabic" pitchFamily="18" charset="-78"/>
                <a:cs typeface="Adobe Arabic" pitchFamily="18" charset="-78"/>
              </a:rPr>
              <a:t> 1. التخطيط على اللوح </a:t>
            </a:r>
          </a:p>
          <a:p>
            <a:pPr lvl="0">
              <a:spcBef>
                <a:spcPct val="20000"/>
              </a:spcBef>
            </a:pPr>
            <a:r>
              <a:rPr lang="ar-SA" sz="2800" dirty="0">
                <a:latin typeface="Adobe Arabic" pitchFamily="18" charset="-78"/>
                <a:cs typeface="Adobe Arabic" pitchFamily="18" charset="-78"/>
              </a:rPr>
              <a:t>2. تخطيط الحروف والأرقام المفرغة</a:t>
            </a:r>
          </a:p>
          <a:p>
            <a:pPr lvl="0">
              <a:spcBef>
                <a:spcPct val="20000"/>
              </a:spcBef>
            </a:pPr>
            <a:r>
              <a:rPr lang="ar-SA" sz="2800" dirty="0">
                <a:latin typeface="Adobe Arabic" pitchFamily="18" charset="-78"/>
                <a:cs typeface="Adobe Arabic" pitchFamily="18" charset="-78"/>
              </a:rPr>
              <a:t>3. تخطيط الأشكال الهندسية وأشكال الخطوط المتعرجة منها  والمستقيمة</a:t>
            </a:r>
            <a:r>
              <a:rPr lang="ar-OM" sz="2800" dirty="0">
                <a:latin typeface="Adobe Arabic" pitchFamily="18" charset="-78"/>
                <a:cs typeface="Adobe Arabic" pitchFamily="18" charset="-78"/>
              </a:rPr>
              <a:t>.</a:t>
            </a:r>
            <a:r>
              <a:rPr lang="ar-SA" sz="2800" dirty="0">
                <a:latin typeface="Adobe Arabic" pitchFamily="18" charset="-78"/>
                <a:cs typeface="Adobe Arabic" pitchFamily="18" charset="-78"/>
              </a:rPr>
              <a:t> </a:t>
            </a:r>
          </a:p>
        </p:txBody>
      </p:sp>
      <p:pic>
        <p:nvPicPr>
          <p:cNvPr id="11" name="صورة 10"/>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1776" r="20028"/>
          <a:stretch/>
        </p:blipFill>
        <p:spPr>
          <a:xfrm rot="5400000">
            <a:off x="220321" y="4013577"/>
            <a:ext cx="2371566" cy="3317280"/>
          </a:xfrm>
          <a:prstGeom prst="rect">
            <a:avLst/>
          </a:prstGeom>
        </p:spPr>
      </p:pic>
      <p:sp>
        <p:nvSpPr>
          <p:cNvPr id="10" name="خماسي 9"/>
          <p:cNvSpPr/>
          <p:nvPr/>
        </p:nvSpPr>
        <p:spPr>
          <a:xfrm>
            <a:off x="3707904" y="5640405"/>
            <a:ext cx="1872208" cy="108012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latin typeface="Adobe Arabic" pitchFamily="18" charset="-78"/>
                <a:cs typeface="Adobe Arabic" pitchFamily="18" charset="-78"/>
              </a:rPr>
              <a:t>خطوط </a:t>
            </a:r>
            <a:r>
              <a:rPr lang="ar-SA" sz="2800" dirty="0" err="1">
                <a:latin typeface="Adobe Arabic" pitchFamily="18" charset="-78"/>
                <a:cs typeface="Adobe Arabic" pitchFamily="18" charset="-78"/>
              </a:rPr>
              <a:t>جوزال</a:t>
            </a:r>
            <a:endParaRPr lang="ar-SA" sz="2800" dirty="0">
              <a:latin typeface="Adobe Arabic" pitchFamily="18" charset="-78"/>
              <a:cs typeface="Adobe Arabic" pitchFamily="18" charset="-78"/>
            </a:endParaRPr>
          </a:p>
        </p:txBody>
      </p:sp>
    </p:spTree>
    <p:extLst>
      <p:ext uri="{BB962C8B-B14F-4D97-AF65-F5344CB8AC3E}">
        <p14:creationId xmlns:p14="http://schemas.microsoft.com/office/powerpoint/2010/main" val="29290413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rotWithShape="1">
          <a:blip r:embed="rId2">
            <a:extLst>
              <a:ext uri="{28A0092B-C50C-407E-A947-70E740481C1C}">
                <a14:useLocalDpi xmlns:a14="http://schemas.microsoft.com/office/drawing/2010/main" val="0"/>
              </a:ext>
            </a:extLst>
          </a:blip>
          <a:srcRect r="27094"/>
          <a:stretch/>
        </p:blipFill>
        <p:spPr>
          <a:xfrm>
            <a:off x="-63943" y="-99392"/>
            <a:ext cx="5428031" cy="7438200"/>
          </a:xfrm>
          <a:prstGeom prst="rect">
            <a:avLst/>
          </a:prstGeom>
        </p:spPr>
      </p:pic>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79912" y="-9195"/>
            <a:ext cx="5364088" cy="2924944"/>
          </a:xfrm>
        </p:spPr>
      </p:pic>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912" y="2843298"/>
            <a:ext cx="5292080" cy="4567518"/>
          </a:xfrm>
          <a:prstGeom prst="rect">
            <a:avLst/>
          </a:prstGeom>
        </p:spPr>
      </p:pic>
      <p:pic>
        <p:nvPicPr>
          <p:cNvPr id="7" name="صورة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184" y="2858624"/>
            <a:ext cx="3034795" cy="4552192"/>
          </a:xfrm>
          <a:prstGeom prst="rect">
            <a:avLst/>
          </a:prstGeom>
        </p:spPr>
      </p:pic>
    </p:spTree>
    <p:extLst>
      <p:ext uri="{BB962C8B-B14F-4D97-AF65-F5344CB8AC3E}">
        <p14:creationId xmlns:p14="http://schemas.microsoft.com/office/powerpoint/2010/main" val="837329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r="25951"/>
          <a:stretch/>
        </p:blipFill>
        <p:spPr>
          <a:xfrm>
            <a:off x="-468559" y="1"/>
            <a:ext cx="4010046" cy="6919686"/>
          </a:xfrm>
          <a:prstGeom prst="rect">
            <a:avLst/>
          </a:prstGeom>
        </p:spPr>
      </p:pic>
      <p:sp>
        <p:nvSpPr>
          <p:cNvPr id="4" name="عنوان 1"/>
          <p:cNvSpPr txBox="1">
            <a:spLocks/>
          </p:cNvSpPr>
          <p:nvPr/>
        </p:nvSpPr>
        <p:spPr>
          <a:xfrm>
            <a:off x="609600" y="427038"/>
            <a:ext cx="8229600" cy="114300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OM">
                <a:solidFill>
                  <a:srgbClr val="00B050"/>
                </a:solidFill>
                <a:effectLst>
                  <a:glow rad="228600">
                    <a:schemeClr val="accent5">
                      <a:satMod val="175000"/>
                      <a:alpha val="40000"/>
                    </a:schemeClr>
                  </a:glow>
                </a:effectLst>
              </a:rPr>
              <a:t>البحث و الاستكشاف</a:t>
            </a:r>
            <a:endParaRPr lang="ar-OM" dirty="0">
              <a:solidFill>
                <a:srgbClr val="00B050"/>
              </a:solidFill>
              <a:effectLst>
                <a:glow rad="228600">
                  <a:schemeClr val="accent5">
                    <a:satMod val="175000"/>
                    <a:alpha val="40000"/>
                  </a:schemeClr>
                </a:glow>
              </a:effectLst>
            </a:endParaRPr>
          </a:p>
        </p:txBody>
      </p:sp>
      <p:sp>
        <p:nvSpPr>
          <p:cNvPr id="5" name="مستطيل 4"/>
          <p:cNvSpPr/>
          <p:nvPr/>
        </p:nvSpPr>
        <p:spPr>
          <a:xfrm>
            <a:off x="645120" y="1570038"/>
            <a:ext cx="8066856" cy="4327338"/>
          </a:xfrm>
          <a:prstGeom prst="rect">
            <a:avLst/>
          </a:prstGeom>
        </p:spPr>
        <p:txBody>
          <a:bodyPr wrap="square">
            <a:spAutoFit/>
          </a:bodyPr>
          <a:lstStyle/>
          <a:p>
            <a:pPr marL="342900" lvl="0" indent="-342900">
              <a:spcBef>
                <a:spcPct val="20000"/>
              </a:spcBef>
              <a:buFont typeface="Arial" pitchFamily="34" charset="0"/>
              <a:buChar char="•"/>
            </a:pPr>
            <a:r>
              <a:rPr lang="ar-SA" sz="3200" dirty="0">
                <a:solidFill>
                  <a:prstClr val="black"/>
                </a:solidFill>
                <a:latin typeface="Adobe Arabic" pitchFamily="18" charset="-78"/>
                <a:cs typeface="Adobe Arabic" pitchFamily="18" charset="-78"/>
              </a:rPr>
              <a:t>يسمى بركن </a:t>
            </a:r>
            <a:r>
              <a:rPr lang="ar-SA" sz="3200" b="1" dirty="0">
                <a:solidFill>
                  <a:prstClr val="black"/>
                </a:solidFill>
                <a:latin typeface="Adobe Arabic" pitchFamily="18" charset="-78"/>
                <a:cs typeface="Adobe Arabic" pitchFamily="18" charset="-78"/>
              </a:rPr>
              <a:t>العلوم والتجارب</a:t>
            </a:r>
            <a:r>
              <a:rPr lang="ar-OM" sz="3200" dirty="0">
                <a:solidFill>
                  <a:prstClr val="black"/>
                </a:solidFill>
                <a:latin typeface="Adobe Arabic" pitchFamily="18" charset="-78"/>
                <a:cs typeface="Adobe Arabic" pitchFamily="18" charset="-78"/>
              </a:rPr>
              <a:t>.</a:t>
            </a:r>
            <a:endParaRPr lang="ar-SA" sz="3200" dirty="0">
              <a:solidFill>
                <a:prstClr val="black"/>
              </a:solidFill>
              <a:latin typeface="Adobe Arabic" pitchFamily="18" charset="-78"/>
              <a:cs typeface="Adobe Arabic" pitchFamily="18" charset="-78"/>
            </a:endParaRPr>
          </a:p>
          <a:p>
            <a:pPr marL="342900" lvl="0" indent="-342900">
              <a:spcBef>
                <a:spcPct val="20000"/>
              </a:spcBef>
              <a:buFont typeface="Arial" pitchFamily="34" charset="0"/>
              <a:buChar char="•"/>
            </a:pPr>
            <a:r>
              <a:rPr lang="ar-OM" sz="3200" dirty="0">
                <a:solidFill>
                  <a:prstClr val="black"/>
                </a:solidFill>
                <a:latin typeface="Adobe Arabic" pitchFamily="18" charset="-78"/>
                <a:cs typeface="Adobe Arabic" pitchFamily="18" charset="-78"/>
              </a:rPr>
              <a:t>ينمي الشعور بتقدير الحياة للكائنات الحية , ويزيد فهم الطفل للبيئة من حوله , يولد الرغبة في البحث والاكتشاف وحل المشكلات</a:t>
            </a:r>
            <a:r>
              <a:rPr lang="ar-SA" sz="3200" dirty="0">
                <a:solidFill>
                  <a:prstClr val="black"/>
                </a:solidFill>
                <a:latin typeface="Adobe Arabic" pitchFamily="18" charset="-78"/>
                <a:cs typeface="Adobe Arabic" pitchFamily="18" charset="-78"/>
              </a:rPr>
              <a:t>.</a:t>
            </a:r>
            <a:endParaRPr lang="ar-OM" sz="3200" dirty="0">
              <a:solidFill>
                <a:prstClr val="black"/>
              </a:solidFill>
              <a:latin typeface="Adobe Arabic" pitchFamily="18" charset="-78"/>
              <a:cs typeface="Adobe Arabic" pitchFamily="18" charset="-78"/>
            </a:endParaRPr>
          </a:p>
          <a:p>
            <a:pPr marL="342900" lvl="0" indent="-342900">
              <a:spcBef>
                <a:spcPct val="20000"/>
              </a:spcBef>
              <a:buFont typeface="Arial" pitchFamily="34" charset="0"/>
              <a:buChar char="•"/>
            </a:pPr>
            <a:r>
              <a:rPr lang="ar-SA" sz="3200" dirty="0">
                <a:solidFill>
                  <a:prstClr val="black"/>
                </a:solidFill>
                <a:latin typeface="Adobe Arabic" pitchFamily="18" charset="-78"/>
                <a:cs typeface="Adobe Arabic" pitchFamily="18" charset="-78"/>
              </a:rPr>
              <a:t> ركن متحرك يوضع فيه كرسي وطاولة وأدوات خاصة كالمجهر ونباتات لملاحظة كيف تنمو وتكبر وقواقع وحشرات محنط</a:t>
            </a:r>
            <a:r>
              <a:rPr lang="ar-OM" sz="3200" dirty="0">
                <a:solidFill>
                  <a:prstClr val="black"/>
                </a:solidFill>
                <a:latin typeface="Adobe Arabic" pitchFamily="18" charset="-78"/>
                <a:cs typeface="Adobe Arabic" pitchFamily="18" charset="-78"/>
              </a:rPr>
              <a:t>ة، نشاط تتطابق روائح أو مذاقات , مغناطيس , تطابق الملامس, حشرات ..الخ</a:t>
            </a:r>
          </a:p>
          <a:p>
            <a:pPr marL="342900" lvl="0" indent="-342900">
              <a:spcBef>
                <a:spcPct val="20000"/>
              </a:spcBef>
              <a:buFont typeface="Arial" pitchFamily="34" charset="0"/>
              <a:buChar char="•"/>
            </a:pPr>
            <a:r>
              <a:rPr lang="ar-SA" sz="3200" dirty="0">
                <a:solidFill>
                  <a:prstClr val="black"/>
                </a:solidFill>
                <a:latin typeface="Adobe Arabic" pitchFamily="18" charset="-78"/>
                <a:cs typeface="Adobe Arabic" pitchFamily="18" charset="-78"/>
              </a:rPr>
              <a:t>تقام فيه بعض التجارب مثل المواد التي يجذبها المغناطيس </a:t>
            </a:r>
            <a:br>
              <a:rPr lang="ar-SA" sz="3200" dirty="0">
                <a:solidFill>
                  <a:prstClr val="black"/>
                </a:solidFill>
                <a:latin typeface="Adobe Arabic" pitchFamily="18" charset="-78"/>
                <a:cs typeface="Adobe Arabic" pitchFamily="18" charset="-78"/>
              </a:rPr>
            </a:br>
            <a:r>
              <a:rPr lang="ar-SA" sz="3200" dirty="0">
                <a:solidFill>
                  <a:prstClr val="black"/>
                </a:solidFill>
                <a:latin typeface="Adobe Arabic" pitchFamily="18" charset="-78"/>
                <a:cs typeface="Adobe Arabic" pitchFamily="18" charset="-78"/>
              </a:rPr>
              <a:t>ويطفو ويغرق وملمس الأشياء ونفاذ الضوء.</a:t>
            </a:r>
            <a:endParaRPr lang="ar-OM" sz="3200" dirty="0">
              <a:solidFill>
                <a:prstClr val="black"/>
              </a:solidFill>
              <a:latin typeface="Adobe Arabic" pitchFamily="18" charset="-78"/>
              <a:cs typeface="Adobe Arabic" pitchFamily="18" charset="-78"/>
            </a:endParaRPr>
          </a:p>
        </p:txBody>
      </p:sp>
    </p:spTree>
    <p:extLst>
      <p:ext uri="{BB962C8B-B14F-4D97-AF65-F5344CB8AC3E}">
        <p14:creationId xmlns:p14="http://schemas.microsoft.com/office/powerpoint/2010/main" val="14571505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652" y="-927476"/>
            <a:ext cx="3645560" cy="6453320"/>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6257" y="0"/>
            <a:ext cx="2862064" cy="2736304"/>
          </a:xfrm>
          <a:prstGeom prst="rect">
            <a:avLst/>
          </a:prstGeom>
        </p:spPr>
      </p:pic>
      <p:pic>
        <p:nvPicPr>
          <p:cNvPr id="2" name="صورة 1"/>
          <p:cNvPicPr>
            <a:picLocks noChangeAspect="1"/>
          </p:cNvPicPr>
          <p:nvPr/>
        </p:nvPicPr>
        <p:blipFill rotWithShape="1">
          <a:blip r:embed="rId4">
            <a:extLst>
              <a:ext uri="{28A0092B-C50C-407E-A947-70E740481C1C}">
                <a14:useLocalDpi xmlns:a14="http://schemas.microsoft.com/office/drawing/2010/main" val="0"/>
              </a:ext>
            </a:extLst>
          </a:blip>
          <a:srcRect l="45886" t="58628"/>
          <a:stretch/>
        </p:blipFill>
        <p:spPr>
          <a:xfrm>
            <a:off x="0" y="3933056"/>
            <a:ext cx="3436257" cy="2924944"/>
          </a:xfrm>
          <a:prstGeom prst="rect">
            <a:avLst/>
          </a:prstGeom>
        </p:spPr>
      </p:pic>
      <p:pic>
        <p:nvPicPr>
          <p:cNvPr id="3" name="صورة 2"/>
          <p:cNvPicPr>
            <a:picLocks noChangeAspect="1"/>
          </p:cNvPicPr>
          <p:nvPr/>
        </p:nvPicPr>
        <p:blipFill rotWithShape="1">
          <a:blip r:embed="rId5" cstate="print">
            <a:extLst>
              <a:ext uri="{28A0092B-C50C-407E-A947-70E740481C1C}">
                <a14:useLocalDpi xmlns:a14="http://schemas.microsoft.com/office/drawing/2010/main" val="0"/>
              </a:ext>
            </a:extLst>
          </a:blip>
          <a:srcRect t="15168" r="4577" b="14409"/>
          <a:stretch/>
        </p:blipFill>
        <p:spPr>
          <a:xfrm>
            <a:off x="3374897" y="3068960"/>
            <a:ext cx="2513468" cy="3299373"/>
          </a:xfrm>
          <a:prstGeom prst="rect">
            <a:avLst/>
          </a:prstGeom>
        </p:spPr>
      </p:pic>
      <p:pic>
        <p:nvPicPr>
          <p:cNvPr id="6" name="صورة 5"/>
          <p:cNvPicPr>
            <a:picLocks noChangeAspect="1"/>
          </p:cNvPicPr>
          <p:nvPr/>
        </p:nvPicPr>
        <p:blipFill rotWithShape="1">
          <a:blip r:embed="rId6">
            <a:extLst>
              <a:ext uri="{28A0092B-C50C-407E-A947-70E740481C1C}">
                <a14:useLocalDpi xmlns:a14="http://schemas.microsoft.com/office/drawing/2010/main" val="0"/>
              </a:ext>
            </a:extLst>
          </a:blip>
          <a:srcRect l="3071" t="25980" r="3890" b="9348"/>
          <a:stretch/>
        </p:blipFill>
        <p:spPr>
          <a:xfrm>
            <a:off x="5863812" y="448884"/>
            <a:ext cx="3266811" cy="3484172"/>
          </a:xfrm>
          <a:prstGeom prst="rect">
            <a:avLst/>
          </a:prstGeom>
        </p:spPr>
      </p:pic>
      <p:pic>
        <p:nvPicPr>
          <p:cNvPr id="7" name="صورة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641593">
            <a:off x="5888398" y="4437916"/>
            <a:ext cx="3235829" cy="2518294"/>
          </a:xfrm>
          <a:prstGeom prst="rect">
            <a:avLst/>
          </a:prstGeom>
        </p:spPr>
      </p:pic>
    </p:spTree>
    <p:extLst>
      <p:ext uri="{BB962C8B-B14F-4D97-AF65-F5344CB8AC3E}">
        <p14:creationId xmlns:p14="http://schemas.microsoft.com/office/powerpoint/2010/main" val="32969257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83568" y="1772815"/>
            <a:ext cx="4320480" cy="4745915"/>
          </a:xfrm>
          <a:prstGeom prst="rect">
            <a:avLst/>
          </a:prstGeom>
        </p:spPr>
        <p:txBody>
          <a:bodyPr wrap="square">
            <a:spAutoFit/>
          </a:bodyPr>
          <a:lstStyle/>
          <a:p>
            <a:pPr marL="342900" lvl="0" indent="-342900">
              <a:spcBef>
                <a:spcPct val="20000"/>
              </a:spcBef>
              <a:buFont typeface="Arial" pitchFamily="34" charset="0"/>
              <a:buChar char="•"/>
            </a:pPr>
            <a:r>
              <a:rPr lang="ar-SA" sz="2400" dirty="0">
                <a:latin typeface="Adobe Arabic" pitchFamily="18" charset="-78"/>
                <a:cs typeface="Adobe Arabic" pitchFamily="18" charset="-78"/>
              </a:rPr>
              <a:t>وهو</a:t>
            </a:r>
            <a:r>
              <a:rPr lang="ar-OM" sz="2400" dirty="0">
                <a:latin typeface="Adobe Arabic" pitchFamily="18" charset="-78"/>
                <a:cs typeface="Adobe Arabic" pitchFamily="18" charset="-78"/>
              </a:rPr>
              <a:t> </a:t>
            </a:r>
            <a:r>
              <a:rPr lang="ar-SA" sz="2400" dirty="0">
                <a:latin typeface="Adobe Arabic" pitchFamily="18" charset="-78"/>
                <a:cs typeface="Adobe Arabic" pitchFamily="18" charset="-78"/>
              </a:rPr>
              <a:t>ركن صاخب</a:t>
            </a:r>
            <a:r>
              <a:rPr lang="ar-OM" sz="2400" dirty="0">
                <a:latin typeface="Adobe Arabic" pitchFamily="18" charset="-78"/>
                <a:cs typeface="Adobe Arabic" pitchFamily="18" charset="-78"/>
              </a:rPr>
              <a:t>.</a:t>
            </a:r>
            <a:r>
              <a:rPr lang="ar-SA" sz="2400" dirty="0">
                <a:latin typeface="Adobe Arabic" pitchFamily="18" charset="-78"/>
                <a:cs typeface="Adobe Arabic" pitchFamily="18" charset="-78"/>
              </a:rPr>
              <a:t> </a:t>
            </a:r>
          </a:p>
          <a:p>
            <a:pPr marL="342900" lvl="0" indent="-342900">
              <a:spcBef>
                <a:spcPct val="20000"/>
              </a:spcBef>
              <a:buFont typeface="Arial" pitchFamily="34" charset="0"/>
              <a:buChar char="•"/>
            </a:pPr>
            <a:r>
              <a:rPr lang="ar-SA" sz="2400" dirty="0">
                <a:latin typeface="Adobe Arabic" pitchFamily="18" charset="-78"/>
                <a:cs typeface="Adobe Arabic" pitchFamily="18" charset="-78"/>
              </a:rPr>
              <a:t>يعد الركن المفضل للأطفال</a:t>
            </a:r>
            <a:r>
              <a:rPr lang="ar-OM" sz="2400" dirty="0">
                <a:latin typeface="Adobe Arabic" pitchFamily="18" charset="-78"/>
                <a:cs typeface="Adobe Arabic" pitchFamily="18" charset="-78"/>
              </a:rPr>
              <a:t>.</a:t>
            </a:r>
          </a:p>
          <a:p>
            <a:pPr marL="342900" lvl="0" indent="-342900">
              <a:spcBef>
                <a:spcPct val="20000"/>
              </a:spcBef>
              <a:buFont typeface="Arial" pitchFamily="34" charset="0"/>
              <a:buChar char="•"/>
            </a:pPr>
            <a:r>
              <a:rPr lang="ar-SA" sz="2400" dirty="0">
                <a:latin typeface="Adobe Arabic" pitchFamily="18" charset="-78"/>
                <a:cs typeface="Adobe Arabic" pitchFamily="18" charset="-78"/>
              </a:rPr>
              <a:t> ركن واسع ذو أرضية مغطاة بسجادة بحيث يعمل بداخله الطفل بحرية تناسب ميوله الإدراكي والانفعالي والإبتكاري, ينمي مهاراته الجسمية ويقوي عضلاته الصغيرة والكبيرة .</a:t>
            </a:r>
          </a:p>
          <a:p>
            <a:pPr marL="342900" lvl="0" indent="-342900">
              <a:spcBef>
                <a:spcPct val="20000"/>
              </a:spcBef>
              <a:buFont typeface="Arial" pitchFamily="34" charset="0"/>
              <a:buChar char="•"/>
            </a:pPr>
            <a:r>
              <a:rPr lang="ar-SA" sz="2400" dirty="0">
                <a:latin typeface="Adobe Arabic" pitchFamily="18" charset="-78"/>
                <a:cs typeface="Adobe Arabic" pitchFamily="18" charset="-78"/>
              </a:rPr>
              <a:t> يوفر فيه مكعبات خشبية او بلاستيكية و إكسسوارات مصاحب</a:t>
            </a:r>
            <a:r>
              <a:rPr lang="ar-OM" sz="2400" dirty="0">
                <a:latin typeface="Adobe Arabic" pitchFamily="18" charset="-78"/>
                <a:cs typeface="Adobe Arabic" pitchFamily="18" charset="-78"/>
              </a:rPr>
              <a:t>ة</a:t>
            </a:r>
            <a:r>
              <a:rPr lang="ar-SA" sz="2400" dirty="0">
                <a:latin typeface="Adobe Arabic" pitchFamily="18" charset="-78"/>
                <a:cs typeface="Adobe Arabic" pitchFamily="18" charset="-78"/>
              </a:rPr>
              <a:t> مثل :</a:t>
            </a:r>
            <a:br>
              <a:rPr lang="ar-SA" sz="2400" dirty="0">
                <a:latin typeface="Adobe Arabic" pitchFamily="18" charset="-78"/>
                <a:cs typeface="Adobe Arabic" pitchFamily="18" charset="-78"/>
              </a:rPr>
            </a:br>
            <a:r>
              <a:rPr lang="ar-SA" sz="2400" dirty="0">
                <a:latin typeface="Adobe Arabic" pitchFamily="18" charset="-78"/>
                <a:cs typeface="Adobe Arabic" pitchFamily="18" charset="-78"/>
              </a:rPr>
              <a:t>دمى صغير</a:t>
            </a:r>
            <a:r>
              <a:rPr lang="ar-OM" sz="2400" dirty="0">
                <a:latin typeface="Adobe Arabic" pitchFamily="18" charset="-78"/>
                <a:cs typeface="Adobe Arabic" pitchFamily="18" charset="-78"/>
              </a:rPr>
              <a:t>ة</a:t>
            </a:r>
            <a:r>
              <a:rPr lang="ar-SA" sz="2400" dirty="0">
                <a:latin typeface="Adobe Arabic" pitchFamily="18" charset="-78"/>
                <a:cs typeface="Adobe Arabic" pitchFamily="18" charset="-78"/>
              </a:rPr>
              <a:t> , سيارات , قطارات , مجسمات منازل صغير</a:t>
            </a:r>
            <a:r>
              <a:rPr lang="ar-OM" sz="2400" dirty="0">
                <a:latin typeface="Adobe Arabic" pitchFamily="18" charset="-78"/>
                <a:cs typeface="Adobe Arabic" pitchFamily="18" charset="-78"/>
              </a:rPr>
              <a:t>ة</a:t>
            </a:r>
            <a:r>
              <a:rPr lang="ar-SA" sz="2400" dirty="0">
                <a:latin typeface="Adobe Arabic" pitchFamily="18" charset="-78"/>
                <a:cs typeface="Adobe Arabic" pitchFamily="18" charset="-78"/>
              </a:rPr>
              <a:t>, حيوانات , سجاد</a:t>
            </a:r>
            <a:r>
              <a:rPr lang="ar-OM" sz="2400" dirty="0">
                <a:latin typeface="Adobe Arabic" pitchFamily="18" charset="-78"/>
                <a:cs typeface="Adobe Arabic" pitchFamily="18" charset="-78"/>
              </a:rPr>
              <a:t>ة</a:t>
            </a:r>
            <a:r>
              <a:rPr lang="ar-SA" sz="2400" dirty="0">
                <a:latin typeface="Adobe Arabic" pitchFamily="18" charset="-78"/>
                <a:cs typeface="Adobe Arabic" pitchFamily="18" charset="-78"/>
              </a:rPr>
              <a:t> على شكل مخطط شارع ...الخ</a:t>
            </a:r>
            <a:r>
              <a:rPr lang="ar-OM" sz="2400" dirty="0">
                <a:latin typeface="Adobe Arabic" pitchFamily="18" charset="-78"/>
                <a:cs typeface="Adobe Arabic" pitchFamily="18" charset="-78"/>
              </a:rPr>
              <a:t>.</a:t>
            </a:r>
            <a:endParaRPr lang="ar-SA" sz="1400" dirty="0">
              <a:latin typeface="Adobe Arabic" pitchFamily="18" charset="-78"/>
              <a:cs typeface="Adobe Arabic" pitchFamily="18" charset="-78"/>
            </a:endParaRPr>
          </a:p>
        </p:txBody>
      </p:sp>
      <p:sp>
        <p:nvSpPr>
          <p:cNvPr id="6" name="عنوان 1"/>
          <p:cNvSpPr>
            <a:spLocks noGrp="1"/>
          </p:cNvSpPr>
          <p:nvPr>
            <p:ph type="title"/>
          </p:nvPr>
        </p:nvSpPr>
        <p:spPr>
          <a:xfrm>
            <a:off x="-468560" y="363893"/>
            <a:ext cx="8229600" cy="1143000"/>
          </a:xfrm>
        </p:spPr>
        <p:txBody>
          <a:bodyPr/>
          <a:lstStyle/>
          <a:p>
            <a:r>
              <a:rPr lang="ar-SA" dirty="0">
                <a:solidFill>
                  <a:srgbClr val="00B050"/>
                </a:solidFill>
                <a:effectLst>
                  <a:glow rad="228600">
                    <a:schemeClr val="accent6">
                      <a:satMod val="175000"/>
                      <a:alpha val="40000"/>
                    </a:schemeClr>
                  </a:glow>
                </a:effectLst>
              </a:rPr>
              <a:t>البناء و الهدم</a:t>
            </a:r>
            <a:endParaRPr lang="ar-OM" dirty="0">
              <a:solidFill>
                <a:srgbClr val="00B050"/>
              </a:solidFill>
              <a:effectLst>
                <a:glow rad="228600">
                  <a:schemeClr val="accent6">
                    <a:satMod val="175000"/>
                    <a:alpha val="40000"/>
                  </a:schemeClr>
                </a:glow>
              </a:effectLst>
            </a:endParaRPr>
          </a:p>
        </p:txBody>
      </p:sp>
      <p:pic>
        <p:nvPicPr>
          <p:cNvPr id="5" name="صورة 4">
            <a:extLst>
              <a:ext uri="{FF2B5EF4-FFF2-40B4-BE49-F238E27FC236}">
                <a16:creationId xmlns:a16="http://schemas.microsoft.com/office/drawing/2014/main" id="{452406FF-B361-48CD-8341-E527CC40A6CE}"/>
              </a:ext>
            </a:extLst>
          </p:cNvPr>
          <p:cNvPicPr>
            <a:picLocks noChangeAspect="1"/>
          </p:cNvPicPr>
          <p:nvPr/>
        </p:nvPicPr>
        <p:blipFill rotWithShape="1">
          <a:blip r:embed="rId2">
            <a:extLst>
              <a:ext uri="{28A0092B-C50C-407E-A947-70E740481C1C}">
                <a14:useLocalDpi xmlns:a14="http://schemas.microsoft.com/office/drawing/2010/main" val="0"/>
              </a:ext>
            </a:extLst>
          </a:blip>
          <a:srcRect l="55023"/>
          <a:stretch/>
        </p:blipFill>
        <p:spPr>
          <a:xfrm>
            <a:off x="5255569" y="0"/>
            <a:ext cx="3888431" cy="6878026"/>
          </a:xfrm>
          <a:prstGeom prst="rect">
            <a:avLst/>
          </a:prstGeom>
        </p:spPr>
      </p:pic>
    </p:spTree>
    <p:extLst>
      <p:ext uri="{BB962C8B-B14F-4D97-AF65-F5344CB8AC3E}">
        <p14:creationId xmlns:p14="http://schemas.microsoft.com/office/powerpoint/2010/main" val="395747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558867" y="1268760"/>
            <a:ext cx="8136904" cy="2505301"/>
          </a:xfrm>
          <a:prstGeom prst="rect">
            <a:avLst/>
          </a:prstGeom>
        </p:spPr>
        <p:txBody>
          <a:bodyPr wrap="square">
            <a:spAutoFit/>
          </a:bodyPr>
          <a:lstStyle/>
          <a:p>
            <a:pPr marL="342900" lvl="0" indent="-342900">
              <a:spcBef>
                <a:spcPct val="20000"/>
              </a:spcBef>
              <a:buFont typeface="Arial" pitchFamily="34" charset="0"/>
              <a:buChar char="•"/>
            </a:pPr>
            <a:r>
              <a:rPr lang="ar-OM" sz="2800" dirty="0">
                <a:latin typeface="Adobe Arabic" pitchFamily="18" charset="-78"/>
                <a:cs typeface="Adobe Arabic" pitchFamily="18" charset="-78"/>
              </a:rPr>
              <a:t>ينمي</a:t>
            </a:r>
            <a:r>
              <a:rPr lang="ar-SA" sz="2800" dirty="0">
                <a:latin typeface="Adobe Arabic" pitchFamily="18" charset="-78"/>
                <a:cs typeface="Adobe Arabic" pitchFamily="18" charset="-78"/>
              </a:rPr>
              <a:t> التعاون بين الأطفال من خلال مساعدة بعضهم البعض في البناء</a:t>
            </a:r>
            <a:r>
              <a:rPr lang="ar-OM" sz="2800" dirty="0">
                <a:latin typeface="Adobe Arabic" pitchFamily="18" charset="-78"/>
                <a:cs typeface="Adobe Arabic" pitchFamily="18" charset="-78"/>
              </a:rPr>
              <a:t>.</a:t>
            </a:r>
          </a:p>
          <a:p>
            <a:pPr marL="342900" lvl="0" indent="-342900">
              <a:spcBef>
                <a:spcPct val="20000"/>
              </a:spcBef>
              <a:buFont typeface="Arial" pitchFamily="34" charset="0"/>
              <a:buChar char="•"/>
            </a:pPr>
            <a:r>
              <a:rPr lang="ar-OM" sz="2800" dirty="0">
                <a:latin typeface="Adobe Arabic" pitchFamily="18" charset="-78"/>
                <a:cs typeface="Adobe Arabic" pitchFamily="18" charset="-78"/>
              </a:rPr>
              <a:t>ينمي العضلات الكبيرة و الدقيقة.</a:t>
            </a:r>
          </a:p>
          <a:p>
            <a:pPr marL="342900" lvl="0" indent="-342900">
              <a:spcBef>
                <a:spcPct val="20000"/>
              </a:spcBef>
              <a:buFont typeface="Arial" pitchFamily="34" charset="0"/>
              <a:buChar char="•"/>
            </a:pPr>
            <a:r>
              <a:rPr lang="ar-OM" sz="2800" dirty="0">
                <a:latin typeface="Adobe Arabic" pitchFamily="18" charset="-78"/>
                <a:cs typeface="Adobe Arabic" pitchFamily="18" charset="-78"/>
              </a:rPr>
              <a:t>ينمي</a:t>
            </a:r>
            <a:r>
              <a:rPr lang="ar-SA" sz="2800" dirty="0">
                <a:latin typeface="Adobe Arabic" pitchFamily="18" charset="-78"/>
                <a:cs typeface="Adobe Arabic" pitchFamily="18" charset="-78"/>
              </a:rPr>
              <a:t> الإبداع عند الأطفال من خلال تجسيد أشكال مختلفة</a:t>
            </a:r>
            <a:r>
              <a:rPr lang="ar-OM" sz="2800" dirty="0">
                <a:latin typeface="Adobe Arabic" pitchFamily="18" charset="-78"/>
                <a:cs typeface="Adobe Arabic" pitchFamily="18" charset="-78"/>
              </a:rPr>
              <a:t>.</a:t>
            </a:r>
          </a:p>
          <a:p>
            <a:pPr marL="342900" lvl="0" indent="-342900">
              <a:spcBef>
                <a:spcPct val="20000"/>
              </a:spcBef>
              <a:buFont typeface="Arial" pitchFamily="34" charset="0"/>
              <a:buChar char="•"/>
            </a:pPr>
            <a:r>
              <a:rPr lang="ar-OM" sz="2800" dirty="0">
                <a:latin typeface="Adobe Arabic" pitchFamily="18" charset="-78"/>
                <a:cs typeface="Adobe Arabic" pitchFamily="18" charset="-78"/>
              </a:rPr>
              <a:t>يحقق </a:t>
            </a:r>
            <a:r>
              <a:rPr lang="ar-SA" sz="2800" dirty="0">
                <a:latin typeface="Adobe Arabic" pitchFamily="18" charset="-78"/>
                <a:cs typeface="Adobe Arabic" pitchFamily="18" charset="-78"/>
              </a:rPr>
              <a:t>مبدأ التعلم الذاتي من خلال التعرف على الأشكال الهندسية للمكعبات فمنها المثلث والدائرة والمستطيل</a:t>
            </a:r>
            <a:r>
              <a:rPr lang="ar-OM" sz="2800" dirty="0">
                <a:latin typeface="Adobe Arabic" pitchFamily="18" charset="-78"/>
                <a:cs typeface="Adobe Arabic" pitchFamily="18" charset="-78"/>
              </a:rPr>
              <a:t>.</a:t>
            </a:r>
            <a:r>
              <a:rPr lang="ar-SA" sz="2800" dirty="0">
                <a:latin typeface="Adobe Arabic" pitchFamily="18" charset="-78"/>
                <a:cs typeface="Adobe Arabic" pitchFamily="18" charset="-78"/>
              </a:rPr>
              <a:t> </a:t>
            </a:r>
            <a:endParaRPr lang="en-US" sz="2800" dirty="0">
              <a:latin typeface="Adobe Arabic" pitchFamily="18" charset="-78"/>
              <a:cs typeface="Adobe Arabic" pitchFamily="18" charset="-78"/>
            </a:endParaRPr>
          </a:p>
        </p:txBody>
      </p:sp>
      <p:sp>
        <p:nvSpPr>
          <p:cNvPr id="4" name="عنوان 3"/>
          <p:cNvSpPr>
            <a:spLocks noGrp="1"/>
          </p:cNvSpPr>
          <p:nvPr>
            <p:ph type="title"/>
          </p:nvPr>
        </p:nvSpPr>
        <p:spPr/>
        <p:txBody>
          <a:bodyPr/>
          <a:lstStyle/>
          <a:p>
            <a:r>
              <a:rPr lang="ar-SA" b="1" dirty="0">
                <a:solidFill>
                  <a:schemeClr val="accent2"/>
                </a:solidFill>
              </a:rPr>
              <a:t>لماذا ركن المكعبات ؟</a:t>
            </a: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4155861"/>
            <a:ext cx="2736304" cy="2736304"/>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545" y="4315232"/>
            <a:ext cx="2544275" cy="2544275"/>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200" y="4315232"/>
            <a:ext cx="2627784" cy="2417561"/>
          </a:xfrm>
          <a:prstGeom prst="rect">
            <a:avLst/>
          </a:prstGeom>
        </p:spPr>
      </p:pic>
    </p:spTree>
    <p:extLst>
      <p:ext uri="{BB962C8B-B14F-4D97-AF65-F5344CB8AC3E}">
        <p14:creationId xmlns:p14="http://schemas.microsoft.com/office/powerpoint/2010/main" val="38196657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0" y="-21404"/>
            <a:ext cx="8645465" cy="6814858"/>
          </a:xfrm>
          <a:prstGeom prst="rect">
            <a:avLst/>
          </a:prstGeom>
        </p:spPr>
      </p:pic>
      <p:pic>
        <p:nvPicPr>
          <p:cNvPr id="8" name="صورة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1404"/>
            <a:ext cx="4506982" cy="4253513"/>
          </a:xfrm>
          <a:prstGeom prst="rect">
            <a:avLst/>
          </a:prstGeom>
        </p:spPr>
      </p:pic>
      <p:pic>
        <p:nvPicPr>
          <p:cNvPr id="10" name="صورة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4077072"/>
            <a:ext cx="4466887" cy="2780927"/>
          </a:xfrm>
          <a:prstGeom prst="rect">
            <a:avLst/>
          </a:prstGeom>
        </p:spPr>
      </p:pic>
      <p:pic>
        <p:nvPicPr>
          <p:cNvPr id="7" name="عنصر نائب للمحتوى 3">
            <a:extLst>
              <a:ext uri="{FF2B5EF4-FFF2-40B4-BE49-F238E27FC236}">
                <a16:creationId xmlns:a16="http://schemas.microsoft.com/office/drawing/2014/main" id="{E2F4E682-1136-413F-BADE-FA4793C16974}"/>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0645" y="11708"/>
            <a:ext cx="4591575" cy="39933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2180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08520" y="1493719"/>
            <a:ext cx="9144000" cy="5090624"/>
          </a:xfrm>
          <a:prstGeom prst="rect">
            <a:avLst/>
          </a:prstGeom>
        </p:spPr>
        <p:txBody>
          <a:bodyPr wrap="square">
            <a:spAutoFit/>
          </a:bodyPr>
          <a:lstStyle/>
          <a:p>
            <a:pPr marL="342900" lvl="0" indent="-342900">
              <a:spcBef>
                <a:spcPct val="20000"/>
              </a:spcBef>
              <a:buFont typeface="Arial" pitchFamily="34" charset="0"/>
              <a:buChar char="•"/>
            </a:pPr>
            <a:r>
              <a:rPr lang="ar-SA" sz="2800" dirty="0">
                <a:solidFill>
                  <a:prstClr val="black"/>
                </a:solidFill>
                <a:latin typeface="Adobe Arabic" pitchFamily="18" charset="-78"/>
                <a:cs typeface="Adobe Arabic" pitchFamily="18" charset="-78"/>
              </a:rPr>
              <a:t>ركن صاخب</a:t>
            </a:r>
            <a:r>
              <a:rPr lang="ar-OM" sz="2800" dirty="0">
                <a:solidFill>
                  <a:prstClr val="black"/>
                </a:solidFill>
                <a:latin typeface="Adobe Arabic" pitchFamily="18" charset="-78"/>
                <a:cs typeface="Adobe Arabic" pitchFamily="18" charset="-78"/>
              </a:rPr>
              <a:t>.</a:t>
            </a:r>
          </a:p>
          <a:p>
            <a:pPr marL="342900" lvl="0" indent="-342900">
              <a:spcBef>
                <a:spcPct val="20000"/>
              </a:spcBef>
              <a:buFont typeface="Arial" pitchFamily="34" charset="0"/>
              <a:buChar char="•"/>
            </a:pPr>
            <a:r>
              <a:rPr lang="ar-SA" sz="2800" dirty="0">
                <a:solidFill>
                  <a:prstClr val="black"/>
                </a:solidFill>
                <a:latin typeface="Adobe Arabic" pitchFamily="18" charset="-78"/>
                <a:cs typeface="Adobe Arabic" pitchFamily="18" charset="-78"/>
              </a:rPr>
              <a:t> ويقوم فيه الطفل بمحاكاة أدوار مختلف</a:t>
            </a:r>
            <a:r>
              <a:rPr lang="ar-OM" sz="2800" dirty="0">
                <a:solidFill>
                  <a:prstClr val="black"/>
                </a:solidFill>
                <a:latin typeface="Adobe Arabic" pitchFamily="18" charset="-78"/>
                <a:cs typeface="Adobe Arabic" pitchFamily="18" charset="-78"/>
              </a:rPr>
              <a:t>ة</a:t>
            </a:r>
            <a:r>
              <a:rPr lang="ar-SA" sz="2800" dirty="0">
                <a:solidFill>
                  <a:prstClr val="black"/>
                </a:solidFill>
                <a:latin typeface="Adobe Arabic" pitchFamily="18" charset="-78"/>
                <a:cs typeface="Adobe Arabic" pitchFamily="18" charset="-78"/>
              </a:rPr>
              <a:t> حيث</a:t>
            </a:r>
            <a:r>
              <a:rPr lang="ar-OM" sz="2800" dirty="0">
                <a:solidFill>
                  <a:prstClr val="black"/>
                </a:solidFill>
                <a:latin typeface="Adobe Arabic" pitchFamily="18" charset="-78"/>
                <a:cs typeface="Adobe Arabic" pitchFamily="18" charset="-78"/>
              </a:rPr>
              <a:t> يقلد فيه الأطفال أدوار العائلة أو افراد من المجتمع ويتحدثون بأحاديثهم ويلبسون ملابسهم ويستمتعون بتمثيل الأدوار من خلاله </a:t>
            </a:r>
          </a:p>
          <a:p>
            <a:pPr marL="342900" lvl="0" indent="-342900">
              <a:spcBef>
                <a:spcPct val="20000"/>
              </a:spcBef>
              <a:buFont typeface="Arial" pitchFamily="34" charset="0"/>
              <a:buChar char="•"/>
            </a:pPr>
            <a:r>
              <a:rPr lang="ar-SA" sz="2800" dirty="0">
                <a:solidFill>
                  <a:prstClr val="black"/>
                </a:solidFill>
                <a:latin typeface="Adobe Arabic" pitchFamily="18" charset="-78"/>
                <a:cs typeface="Adobe Arabic" pitchFamily="18" charset="-78"/>
              </a:rPr>
              <a:t>يتحقق بهذا الركن مبدأ الحرية والاختيار للطفل </a:t>
            </a:r>
            <a:r>
              <a:rPr lang="ar-OM" sz="2800" dirty="0">
                <a:solidFill>
                  <a:prstClr val="black"/>
                </a:solidFill>
                <a:latin typeface="Adobe Arabic" pitchFamily="18" charset="-78"/>
                <a:cs typeface="Adobe Arabic" pitchFamily="18" charset="-78"/>
              </a:rPr>
              <a:t> </a:t>
            </a:r>
            <a:r>
              <a:rPr lang="ar-SA" sz="2800" dirty="0">
                <a:solidFill>
                  <a:prstClr val="black"/>
                </a:solidFill>
                <a:latin typeface="Adobe Arabic" pitchFamily="18" charset="-78"/>
                <a:cs typeface="Adobe Arabic" pitchFamily="18" charset="-78"/>
              </a:rPr>
              <a:t>والتعاون والتشارك</a:t>
            </a:r>
            <a:r>
              <a:rPr lang="ar-OM" sz="2800" dirty="0">
                <a:solidFill>
                  <a:prstClr val="black"/>
                </a:solidFill>
                <a:latin typeface="Adobe Arabic" pitchFamily="18" charset="-78"/>
                <a:cs typeface="Adobe Arabic" pitchFamily="18" charset="-78"/>
              </a:rPr>
              <a:t>.</a:t>
            </a:r>
          </a:p>
          <a:p>
            <a:pPr marL="342900" lvl="0" indent="-342900">
              <a:spcBef>
                <a:spcPct val="20000"/>
              </a:spcBef>
              <a:buFont typeface="Arial" pitchFamily="34" charset="0"/>
              <a:buChar char="•"/>
            </a:pPr>
            <a:r>
              <a:rPr lang="ar-OM" sz="2800" dirty="0">
                <a:solidFill>
                  <a:prstClr val="black"/>
                </a:solidFill>
                <a:latin typeface="Adobe Arabic" pitchFamily="18" charset="-78"/>
                <a:cs typeface="Adobe Arabic" pitchFamily="18" charset="-78"/>
              </a:rPr>
              <a:t>يثري</a:t>
            </a:r>
            <a:r>
              <a:rPr lang="ar-SA" sz="2800" dirty="0">
                <a:solidFill>
                  <a:prstClr val="black"/>
                </a:solidFill>
                <a:latin typeface="Adobe Arabic" pitchFamily="18" charset="-78"/>
                <a:cs typeface="Adobe Arabic" pitchFamily="18" charset="-78"/>
              </a:rPr>
              <a:t> لغة الطفل من خلال القيام بال</a:t>
            </a:r>
            <a:r>
              <a:rPr lang="ar-OM" sz="2800" dirty="0">
                <a:solidFill>
                  <a:prstClr val="black"/>
                </a:solidFill>
                <a:latin typeface="Adobe Arabic" pitchFamily="18" charset="-78"/>
                <a:cs typeface="Adobe Arabic" pitchFamily="18" charset="-78"/>
              </a:rPr>
              <a:t>أ</a:t>
            </a:r>
            <a:r>
              <a:rPr lang="ar-SA" sz="2800" dirty="0">
                <a:solidFill>
                  <a:prstClr val="black"/>
                </a:solidFill>
                <a:latin typeface="Adobe Arabic" pitchFamily="18" charset="-78"/>
                <a:cs typeface="Adobe Arabic" pitchFamily="18" charset="-78"/>
              </a:rPr>
              <a:t>دوار</a:t>
            </a:r>
            <a:r>
              <a:rPr lang="ar-OM" sz="2800" dirty="0">
                <a:solidFill>
                  <a:prstClr val="black"/>
                </a:solidFill>
                <a:latin typeface="Adobe Arabic" pitchFamily="18" charset="-78"/>
                <a:cs typeface="Adobe Arabic" pitchFamily="18" charset="-78"/>
              </a:rPr>
              <a:t>.</a:t>
            </a:r>
          </a:p>
          <a:p>
            <a:pPr marL="342900" indent="-342900">
              <a:spcBef>
                <a:spcPct val="20000"/>
              </a:spcBef>
              <a:buFont typeface="Arial" pitchFamily="34" charset="0"/>
              <a:buChar char="•"/>
            </a:pPr>
            <a:r>
              <a:rPr lang="ar-OM" sz="2800" dirty="0">
                <a:solidFill>
                  <a:prstClr val="black"/>
                </a:solidFill>
                <a:latin typeface="Adobe Arabic" pitchFamily="18" charset="-78"/>
                <a:cs typeface="Adobe Arabic" pitchFamily="18" charset="-78"/>
              </a:rPr>
              <a:t>يسهم في النضج العاطفي والاجتماعي للأطفال , ويساعد على حل المشكلات الاجتماعية لديهم .</a:t>
            </a:r>
            <a:r>
              <a:rPr lang="ar-SA" sz="2800" dirty="0">
                <a:solidFill>
                  <a:prstClr val="black"/>
                </a:solidFill>
                <a:latin typeface="Adobe Arabic" pitchFamily="18" charset="-78"/>
                <a:cs typeface="Adobe Arabic" pitchFamily="18" charset="-78"/>
              </a:rPr>
              <a:t> </a:t>
            </a:r>
          </a:p>
          <a:p>
            <a:pPr marL="342900" indent="-342900">
              <a:spcBef>
                <a:spcPct val="20000"/>
              </a:spcBef>
              <a:buFont typeface="Arial" pitchFamily="34" charset="0"/>
              <a:buChar char="•"/>
            </a:pPr>
            <a:r>
              <a:rPr lang="ar-SA" sz="2800" b="1" dirty="0">
                <a:solidFill>
                  <a:schemeClr val="accent1"/>
                </a:solidFill>
                <a:latin typeface="Adobe Arabic" pitchFamily="18" charset="-78"/>
                <a:cs typeface="Adobe Arabic" pitchFamily="18" charset="-78"/>
              </a:rPr>
              <a:t>و</a:t>
            </a:r>
            <a:r>
              <a:rPr lang="ar-OM" sz="2800" b="1" dirty="0">
                <a:solidFill>
                  <a:schemeClr val="accent1"/>
                </a:solidFill>
                <a:latin typeface="Adobe Arabic" pitchFamily="18" charset="-78"/>
                <a:cs typeface="Adobe Arabic" pitchFamily="18" charset="-78"/>
              </a:rPr>
              <a:t>ي</a:t>
            </a:r>
            <a:r>
              <a:rPr lang="ar-SA" sz="2800" b="1" dirty="0">
                <a:solidFill>
                  <a:schemeClr val="accent1"/>
                </a:solidFill>
                <a:latin typeface="Adobe Arabic" pitchFamily="18" charset="-78"/>
                <a:cs typeface="Adobe Arabic" pitchFamily="18" charset="-78"/>
              </a:rPr>
              <a:t>نقسم  الركن </a:t>
            </a:r>
            <a:r>
              <a:rPr lang="ar-OM" sz="2800" b="1" dirty="0">
                <a:solidFill>
                  <a:schemeClr val="accent1"/>
                </a:solidFill>
                <a:latin typeface="Adobe Arabic" pitchFamily="18" charset="-78"/>
                <a:cs typeface="Adobe Arabic" pitchFamily="18" charset="-78"/>
              </a:rPr>
              <a:t>إ</a:t>
            </a:r>
            <a:r>
              <a:rPr lang="ar-SA" sz="2800" b="1" dirty="0" err="1">
                <a:solidFill>
                  <a:schemeClr val="accent1"/>
                </a:solidFill>
                <a:latin typeface="Adobe Arabic" pitchFamily="18" charset="-78"/>
                <a:cs typeface="Adobe Arabic" pitchFamily="18" charset="-78"/>
              </a:rPr>
              <a:t>لى</a:t>
            </a:r>
            <a:r>
              <a:rPr lang="ar-SA" sz="2800" b="1" dirty="0">
                <a:solidFill>
                  <a:schemeClr val="accent1"/>
                </a:solidFill>
                <a:latin typeface="Adobe Arabic" pitchFamily="18" charset="-78"/>
                <a:cs typeface="Adobe Arabic" pitchFamily="18" charset="-78"/>
              </a:rPr>
              <a:t> </a:t>
            </a:r>
            <a:r>
              <a:rPr lang="ar-SA" sz="2800" b="1" dirty="0" err="1">
                <a:solidFill>
                  <a:schemeClr val="accent1"/>
                </a:solidFill>
                <a:latin typeface="Adobe Arabic" pitchFamily="18" charset="-78"/>
                <a:cs typeface="Adobe Arabic" pitchFamily="18" charset="-78"/>
              </a:rPr>
              <a:t>جزئين</a:t>
            </a:r>
            <a:r>
              <a:rPr lang="ar-OM" sz="2800" b="1" dirty="0">
                <a:solidFill>
                  <a:schemeClr val="accent1"/>
                </a:solidFill>
                <a:latin typeface="Adobe Arabic" pitchFamily="18" charset="-78"/>
                <a:cs typeface="Adobe Arabic" pitchFamily="18" charset="-78"/>
              </a:rPr>
              <a:t>:</a:t>
            </a:r>
            <a:r>
              <a:rPr lang="ar-SA" sz="2800" b="1" dirty="0">
                <a:solidFill>
                  <a:schemeClr val="accent1"/>
                </a:solidFill>
                <a:latin typeface="Adobe Arabic" pitchFamily="18" charset="-78"/>
                <a:cs typeface="Adobe Arabic" pitchFamily="18" charset="-78"/>
              </a:rPr>
              <a:t> </a:t>
            </a:r>
          </a:p>
          <a:p>
            <a:pPr>
              <a:spcBef>
                <a:spcPct val="20000"/>
              </a:spcBef>
            </a:pPr>
            <a:r>
              <a:rPr lang="ar-SA" sz="2800" dirty="0">
                <a:solidFill>
                  <a:schemeClr val="accent2">
                    <a:lumMod val="75000"/>
                  </a:schemeClr>
                </a:solidFill>
                <a:latin typeface="Adobe Arabic" pitchFamily="18" charset="-78"/>
                <a:cs typeface="Adobe Arabic" pitchFamily="18" charset="-78"/>
              </a:rPr>
              <a:t>     - جزء يحتوي على أثاث يمثل </a:t>
            </a:r>
            <a:r>
              <a:rPr lang="ar-SA" sz="2800" dirty="0" err="1">
                <a:solidFill>
                  <a:schemeClr val="accent2">
                    <a:lumMod val="75000"/>
                  </a:schemeClr>
                </a:solidFill>
                <a:latin typeface="Adobe Arabic" pitchFamily="18" charset="-78"/>
                <a:cs typeface="Adobe Arabic" pitchFamily="18" charset="-78"/>
              </a:rPr>
              <a:t>البيئ</a:t>
            </a:r>
            <a:r>
              <a:rPr lang="ar-OM" sz="2800" dirty="0">
                <a:solidFill>
                  <a:schemeClr val="accent2">
                    <a:lumMod val="75000"/>
                  </a:schemeClr>
                </a:solidFill>
                <a:latin typeface="Adobe Arabic" pitchFamily="18" charset="-78"/>
                <a:cs typeface="Adobe Arabic" pitchFamily="18" charset="-78"/>
              </a:rPr>
              <a:t>ة</a:t>
            </a:r>
            <a:r>
              <a:rPr lang="ar-SA" sz="2800" dirty="0">
                <a:solidFill>
                  <a:schemeClr val="accent2">
                    <a:lumMod val="75000"/>
                  </a:schemeClr>
                </a:solidFill>
                <a:latin typeface="Adobe Arabic" pitchFamily="18" charset="-78"/>
                <a:cs typeface="Adobe Arabic" pitchFamily="18" charset="-78"/>
              </a:rPr>
              <a:t> الطبيعي</a:t>
            </a:r>
            <a:r>
              <a:rPr lang="ar-OM" sz="2800" dirty="0">
                <a:solidFill>
                  <a:schemeClr val="accent2">
                    <a:lumMod val="75000"/>
                  </a:schemeClr>
                </a:solidFill>
                <a:latin typeface="Adobe Arabic" pitchFamily="18" charset="-78"/>
                <a:cs typeface="Adobe Arabic" pitchFamily="18" charset="-78"/>
              </a:rPr>
              <a:t>ة</a:t>
            </a:r>
            <a:r>
              <a:rPr lang="ar-SA" sz="2800" dirty="0">
                <a:solidFill>
                  <a:schemeClr val="accent2">
                    <a:lumMod val="75000"/>
                  </a:schemeClr>
                </a:solidFill>
                <a:latin typeface="Adobe Arabic" pitchFamily="18" charset="-78"/>
                <a:cs typeface="Adobe Arabic" pitchFamily="18" charset="-78"/>
              </a:rPr>
              <a:t>.</a:t>
            </a:r>
          </a:p>
          <a:p>
            <a:pPr>
              <a:spcBef>
                <a:spcPct val="20000"/>
              </a:spcBef>
            </a:pPr>
            <a:r>
              <a:rPr lang="ar-SA" sz="2800" dirty="0">
                <a:solidFill>
                  <a:schemeClr val="accent2">
                    <a:lumMod val="75000"/>
                  </a:schemeClr>
                </a:solidFill>
                <a:latin typeface="Adobe Arabic" pitchFamily="18" charset="-78"/>
                <a:cs typeface="Adobe Arabic" pitchFamily="18" charset="-78"/>
              </a:rPr>
              <a:t>     - وركن مصاحب يتغير حسب الوحد</a:t>
            </a:r>
            <a:r>
              <a:rPr lang="ar-OM" sz="2800" dirty="0">
                <a:solidFill>
                  <a:schemeClr val="accent2">
                    <a:lumMod val="75000"/>
                  </a:schemeClr>
                </a:solidFill>
                <a:latin typeface="Adobe Arabic" pitchFamily="18" charset="-78"/>
                <a:cs typeface="Adobe Arabic" pitchFamily="18" charset="-78"/>
              </a:rPr>
              <a:t>ة </a:t>
            </a:r>
            <a:r>
              <a:rPr lang="ar-SA" sz="2800" dirty="0">
                <a:solidFill>
                  <a:schemeClr val="accent2">
                    <a:lumMod val="75000"/>
                  </a:schemeClr>
                </a:solidFill>
                <a:latin typeface="Adobe Arabic" pitchFamily="18" charset="-78"/>
                <a:cs typeface="Adobe Arabic" pitchFamily="18" charset="-78"/>
              </a:rPr>
              <a:t>.</a:t>
            </a:r>
            <a:endParaRPr lang="ar-OM" sz="2800" dirty="0">
              <a:solidFill>
                <a:schemeClr val="accent2">
                  <a:lumMod val="75000"/>
                </a:schemeClr>
              </a:solidFill>
              <a:latin typeface="Adobe Arabic" pitchFamily="18" charset="-78"/>
              <a:cs typeface="Adobe Arabic" pitchFamily="18" charset="-78"/>
            </a:endParaRPr>
          </a:p>
          <a:p>
            <a:pPr marL="342900" lvl="0" indent="-342900">
              <a:spcBef>
                <a:spcPct val="20000"/>
              </a:spcBef>
              <a:buFont typeface="Arial" pitchFamily="34" charset="0"/>
              <a:buChar char="•"/>
            </a:pPr>
            <a:endParaRPr lang="en-US" sz="2800" dirty="0">
              <a:solidFill>
                <a:prstClr val="black"/>
              </a:solidFill>
              <a:latin typeface="Adobe Arabic" pitchFamily="18" charset="-78"/>
              <a:cs typeface="Adobe Arabic" pitchFamily="18" charset="-78"/>
            </a:endParaRPr>
          </a:p>
        </p:txBody>
      </p:sp>
      <p:sp>
        <p:nvSpPr>
          <p:cNvPr id="7" name="عنوان 1"/>
          <p:cNvSpPr>
            <a:spLocks noGrp="1"/>
          </p:cNvSpPr>
          <p:nvPr>
            <p:ph type="title"/>
          </p:nvPr>
        </p:nvSpPr>
        <p:spPr>
          <a:xfrm>
            <a:off x="457200" y="274638"/>
            <a:ext cx="8229600" cy="1143000"/>
          </a:xfrm>
        </p:spPr>
        <p:txBody>
          <a:bodyPr/>
          <a:lstStyle/>
          <a:p>
            <a:r>
              <a:rPr lang="ar-OM" dirty="0">
                <a:solidFill>
                  <a:srgbClr val="00B050"/>
                </a:solidFill>
                <a:effectLst>
                  <a:glow rad="228600">
                    <a:schemeClr val="accent6">
                      <a:satMod val="175000"/>
                      <a:alpha val="40000"/>
                    </a:schemeClr>
                  </a:glow>
                </a:effectLst>
              </a:rPr>
              <a:t>التمثيل</a:t>
            </a:r>
            <a:r>
              <a:rPr lang="ar-SA" dirty="0">
                <a:solidFill>
                  <a:srgbClr val="00B050"/>
                </a:solidFill>
                <a:effectLst>
                  <a:glow rad="228600">
                    <a:schemeClr val="accent6">
                      <a:satMod val="175000"/>
                      <a:alpha val="40000"/>
                    </a:schemeClr>
                  </a:glow>
                </a:effectLst>
              </a:rPr>
              <a:t> (</a:t>
            </a:r>
            <a:r>
              <a:rPr lang="ar-SA" dirty="0" err="1">
                <a:solidFill>
                  <a:srgbClr val="00B050"/>
                </a:solidFill>
                <a:effectLst>
                  <a:glow rad="228600">
                    <a:schemeClr val="accent6">
                      <a:satMod val="175000"/>
                      <a:alpha val="40000"/>
                    </a:schemeClr>
                  </a:glow>
                </a:effectLst>
              </a:rPr>
              <a:t>الايهامي</a:t>
            </a:r>
            <a:r>
              <a:rPr lang="ar-SA" dirty="0">
                <a:solidFill>
                  <a:srgbClr val="00B050"/>
                </a:solidFill>
                <a:effectLst>
                  <a:glow rad="228600">
                    <a:schemeClr val="accent6">
                      <a:satMod val="175000"/>
                      <a:alpha val="40000"/>
                    </a:schemeClr>
                  </a:glow>
                </a:effectLst>
              </a:rPr>
              <a:t>)</a:t>
            </a:r>
            <a:endParaRPr lang="ar-OM" dirty="0">
              <a:solidFill>
                <a:srgbClr val="00B050"/>
              </a:solidFill>
              <a:effectLst>
                <a:glow rad="228600">
                  <a:schemeClr val="accent6">
                    <a:satMod val="175000"/>
                    <a:alpha val="40000"/>
                  </a:schemeClr>
                </a:glow>
              </a:effectLst>
            </a:endParaRPr>
          </a:p>
        </p:txBody>
      </p:sp>
    </p:spTree>
    <p:extLst>
      <p:ext uri="{BB962C8B-B14F-4D97-AF65-F5344CB8AC3E}">
        <p14:creationId xmlns:p14="http://schemas.microsoft.com/office/powerpoint/2010/main" val="40234457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8432" y="1670720"/>
            <a:ext cx="4943872" cy="3707904"/>
          </a:xfrm>
          <a:prstGeom prst="rect">
            <a:avLst/>
          </a:prstGeom>
        </p:spPr>
      </p:pic>
      <p:pic>
        <p:nvPicPr>
          <p:cNvPr id="6" name="صورة 5"/>
          <p:cNvPicPr>
            <a:picLocks noChangeAspect="1"/>
          </p:cNvPicPr>
          <p:nvPr/>
        </p:nvPicPr>
        <p:blipFill rotWithShape="1">
          <a:blip r:embed="rId3" cstate="print">
            <a:extLst>
              <a:ext uri="{28A0092B-C50C-407E-A947-70E740481C1C}">
                <a14:useLocalDpi xmlns:a14="http://schemas.microsoft.com/office/drawing/2010/main" val="0"/>
              </a:ext>
            </a:extLst>
          </a:blip>
          <a:srcRect l="13935"/>
          <a:stretch/>
        </p:blipFill>
        <p:spPr>
          <a:xfrm>
            <a:off x="4551153" y="1704266"/>
            <a:ext cx="4191444" cy="3652575"/>
          </a:xfrm>
          <a:prstGeom prst="rect">
            <a:avLst/>
          </a:prstGeom>
        </p:spPr>
      </p:pic>
      <p:sp>
        <p:nvSpPr>
          <p:cNvPr id="2" name="مستطيل 1">
            <a:extLst>
              <a:ext uri="{FF2B5EF4-FFF2-40B4-BE49-F238E27FC236}">
                <a16:creationId xmlns:a16="http://schemas.microsoft.com/office/drawing/2014/main" id="{0BBBF238-61E1-4DA5-8D8D-AEA52840EE7B}"/>
              </a:ext>
            </a:extLst>
          </p:cNvPr>
          <p:cNvSpPr/>
          <p:nvPr/>
        </p:nvSpPr>
        <p:spPr>
          <a:xfrm>
            <a:off x="4427984" y="5568043"/>
            <a:ext cx="3342582" cy="461665"/>
          </a:xfrm>
          <a:prstGeom prst="rect">
            <a:avLst/>
          </a:prstGeom>
          <a:noFill/>
        </p:spPr>
        <p:txBody>
          <a:bodyPr wrap="none" lIns="91440" tIns="45720" rIns="91440" bIns="45720">
            <a:spAutoFit/>
          </a:bodyPr>
          <a:lstStyle/>
          <a:p>
            <a:pPr algn="ctr"/>
            <a:r>
              <a:rPr lang="ar-OM" sz="2400" b="0" cap="none" spc="0" dirty="0">
                <a:ln w="0"/>
                <a:solidFill>
                  <a:schemeClr val="tx1"/>
                </a:solidFill>
                <a:effectLst>
                  <a:outerShdw blurRad="38100" dist="19050" dir="2700000" algn="tl" rotWithShape="0">
                    <a:schemeClr val="dk1">
                      <a:alpha val="40000"/>
                    </a:schemeClr>
                  </a:outerShdw>
                </a:effectLst>
              </a:rPr>
              <a:t>نموذج من مدرسة الرنيم الخاصة</a:t>
            </a:r>
            <a:endParaRPr lang="ar-SA"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126259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585960"/>
            <a:ext cx="8568952" cy="5262979"/>
          </a:xfrm>
          <a:prstGeom prst="rect">
            <a:avLst/>
          </a:prstGeom>
        </p:spPr>
        <p:txBody>
          <a:bodyPr wrap="square">
            <a:spAutoFit/>
          </a:bodyPr>
          <a:lstStyle/>
          <a:p>
            <a:pPr marL="342900" lvl="0" indent="-342900">
              <a:buFont typeface="Arial" pitchFamily="34" charset="0"/>
              <a:buChar char="•"/>
            </a:pPr>
            <a:r>
              <a:rPr lang="ar-SA" sz="2800" dirty="0">
                <a:solidFill>
                  <a:prstClr val="black"/>
                </a:solidFill>
                <a:latin typeface="Adobe Arabic" pitchFamily="18" charset="-78"/>
                <a:cs typeface="Adobe Arabic" pitchFamily="18" charset="-78"/>
              </a:rPr>
              <a:t>ركن  متوسط الهدوء </a:t>
            </a:r>
            <a:r>
              <a:rPr lang="ar-OM" sz="2800" dirty="0">
                <a:solidFill>
                  <a:prstClr val="black"/>
                </a:solidFill>
                <a:latin typeface="Adobe Arabic" pitchFamily="18" charset="-78"/>
                <a:cs typeface="Adobe Arabic" pitchFamily="18" charset="-78"/>
              </a:rPr>
              <a:t>في الفصل </a:t>
            </a:r>
            <a:endParaRPr lang="ar-SA" sz="2800" dirty="0">
              <a:solidFill>
                <a:prstClr val="black"/>
              </a:solidFill>
              <a:latin typeface="Adobe Arabic" pitchFamily="18" charset="-78"/>
              <a:cs typeface="Adobe Arabic" pitchFamily="18" charset="-78"/>
            </a:endParaRPr>
          </a:p>
          <a:p>
            <a:pPr marL="342900" lvl="0" indent="-342900">
              <a:buFont typeface="Arial" pitchFamily="34" charset="0"/>
              <a:buChar char="•"/>
            </a:pPr>
            <a:r>
              <a:rPr lang="ar-OM" sz="2800" dirty="0">
                <a:solidFill>
                  <a:prstClr val="black"/>
                </a:solidFill>
                <a:latin typeface="Adobe Arabic" pitchFamily="18" charset="-78"/>
                <a:cs typeface="Adobe Arabic" pitchFamily="18" charset="-78"/>
              </a:rPr>
              <a:t>هدفه تنمية حواس الطفل وإثراء مخيلته ودفعه إلى الابداع والابتكار .</a:t>
            </a:r>
          </a:p>
          <a:p>
            <a:pPr marL="285750" lvl="0" indent="-285750">
              <a:buFont typeface="Arial" pitchFamily="34" charset="0"/>
              <a:buChar char="•"/>
            </a:pPr>
            <a:endParaRPr lang="ar-OM" sz="2800" dirty="0">
              <a:solidFill>
                <a:prstClr val="black"/>
              </a:solidFill>
              <a:latin typeface="Adobe Arabic" pitchFamily="18" charset="-78"/>
              <a:cs typeface="Adobe Arabic" pitchFamily="18" charset="-78"/>
            </a:endParaRPr>
          </a:p>
          <a:p>
            <a:pPr marL="285750" lvl="0" indent="-285750">
              <a:buFont typeface="Arial" pitchFamily="34" charset="0"/>
              <a:buChar char="•"/>
            </a:pPr>
            <a:r>
              <a:rPr lang="ar-SA" sz="2800" dirty="0">
                <a:solidFill>
                  <a:prstClr val="black"/>
                </a:solidFill>
                <a:latin typeface="Adobe Arabic" pitchFamily="18" charset="-78"/>
                <a:cs typeface="Adobe Arabic" pitchFamily="18" charset="-78"/>
              </a:rPr>
              <a:t>يراعى</a:t>
            </a:r>
            <a:r>
              <a:rPr lang="ar-OM" sz="2800" dirty="0">
                <a:solidFill>
                  <a:prstClr val="black"/>
                </a:solidFill>
                <a:latin typeface="Adobe Arabic" pitchFamily="18" charset="-78"/>
                <a:cs typeface="Adobe Arabic" pitchFamily="18" charset="-78"/>
              </a:rPr>
              <a:t> </a:t>
            </a:r>
            <a:r>
              <a:rPr lang="ar-SA" sz="2800" dirty="0">
                <a:solidFill>
                  <a:prstClr val="black"/>
                </a:solidFill>
                <a:latin typeface="Adobe Arabic" pitchFamily="18" charset="-78"/>
                <a:cs typeface="Adobe Arabic" pitchFamily="18" charset="-78"/>
              </a:rPr>
              <a:t>وضعه بجانب باب الصف</a:t>
            </a:r>
            <a:r>
              <a:rPr lang="ar-OM" sz="2800" dirty="0">
                <a:solidFill>
                  <a:prstClr val="black"/>
                </a:solidFill>
                <a:latin typeface="Adobe Arabic" pitchFamily="18" charset="-78"/>
                <a:cs typeface="Adobe Arabic" pitchFamily="18" charset="-78"/>
              </a:rPr>
              <a:t>.</a:t>
            </a:r>
            <a:br>
              <a:rPr lang="ar-OM" sz="2800" dirty="0">
                <a:solidFill>
                  <a:prstClr val="black"/>
                </a:solidFill>
                <a:latin typeface="Adobe Arabic" pitchFamily="18" charset="-78"/>
                <a:cs typeface="Adobe Arabic" pitchFamily="18" charset="-78"/>
              </a:rPr>
            </a:br>
            <a:endParaRPr lang="ar-OM" sz="2800" dirty="0">
              <a:solidFill>
                <a:prstClr val="black"/>
              </a:solidFill>
              <a:latin typeface="Adobe Arabic" pitchFamily="18" charset="-78"/>
              <a:cs typeface="Adobe Arabic" pitchFamily="18" charset="-78"/>
            </a:endParaRPr>
          </a:p>
          <a:p>
            <a:pPr marL="342900" lvl="0" indent="-342900">
              <a:buFont typeface="Arial" pitchFamily="34" charset="0"/>
              <a:buChar char="•"/>
            </a:pPr>
            <a:r>
              <a:rPr lang="ar-SA" sz="2800" dirty="0">
                <a:solidFill>
                  <a:prstClr val="black"/>
                </a:solidFill>
                <a:latin typeface="Adobe Arabic" pitchFamily="18" charset="-78"/>
                <a:cs typeface="Adobe Arabic" pitchFamily="18" charset="-78"/>
              </a:rPr>
              <a:t>ويجب أن يكون بجانب هذا الركن لوح</a:t>
            </a:r>
            <a:r>
              <a:rPr lang="ar-OM" sz="2800" dirty="0">
                <a:solidFill>
                  <a:prstClr val="black"/>
                </a:solidFill>
                <a:latin typeface="Adobe Arabic" pitchFamily="18" charset="-78"/>
                <a:cs typeface="Adobe Arabic" pitchFamily="18" charset="-78"/>
              </a:rPr>
              <a:t>ة</a:t>
            </a:r>
            <a:r>
              <a:rPr lang="ar-SA" sz="2800" dirty="0">
                <a:solidFill>
                  <a:prstClr val="black"/>
                </a:solidFill>
                <a:latin typeface="Adobe Arabic" pitchFamily="18" charset="-78"/>
                <a:cs typeface="Adobe Arabic" pitchFamily="18" charset="-78"/>
              </a:rPr>
              <a:t> لتعليق أعمال الأطفال عليها .</a:t>
            </a:r>
            <a:endParaRPr lang="ar-OM" sz="2800" dirty="0">
              <a:solidFill>
                <a:prstClr val="black"/>
              </a:solidFill>
              <a:latin typeface="Adobe Arabic" pitchFamily="18" charset="-78"/>
              <a:cs typeface="Adobe Arabic" pitchFamily="18" charset="-78"/>
            </a:endParaRPr>
          </a:p>
          <a:p>
            <a:pPr lvl="0"/>
            <a:endParaRPr lang="ar-OM" sz="2800" dirty="0">
              <a:solidFill>
                <a:prstClr val="black"/>
              </a:solidFill>
              <a:latin typeface="Adobe Arabic" pitchFamily="18" charset="-78"/>
              <a:cs typeface="Adobe Arabic" pitchFamily="18" charset="-78"/>
            </a:endParaRPr>
          </a:p>
          <a:p>
            <a:pPr marL="342900" lvl="0" indent="-342900">
              <a:buFont typeface="Arial" pitchFamily="34" charset="0"/>
              <a:buChar char="•"/>
            </a:pPr>
            <a:r>
              <a:rPr lang="ar-SA" sz="2800" dirty="0">
                <a:latin typeface="Adobe Arabic" pitchFamily="18" charset="-78"/>
                <a:cs typeface="Adobe Arabic" pitchFamily="18" charset="-78"/>
              </a:rPr>
              <a:t>يتم توفير أنواع مختلفة من الألوان في هذا الركن مثل ,, ألوان خشبيه , زيتيه , دهان سائل , فرش للتلوين , حامل للورق , مقصات غير حاده , عجين مخصص للأطفال , قطاعات للعجين , صمغ , مواد مختلفة من البيئة لعمل لوحات الكولاج مثل خرز , أزرار , ورق مقصص ,قش , قشر بيض.</a:t>
            </a:r>
            <a:endParaRPr lang="ar-OM" sz="2800" dirty="0">
              <a:solidFill>
                <a:prstClr val="black"/>
              </a:solidFill>
              <a:latin typeface="Adobe Arabic" pitchFamily="18" charset="-78"/>
              <a:cs typeface="Adobe Arabic" pitchFamily="18" charset="-78"/>
            </a:endParaRPr>
          </a:p>
          <a:p>
            <a:pPr lvl="0"/>
            <a:endParaRPr lang="ar-OM" sz="2800" dirty="0">
              <a:solidFill>
                <a:prstClr val="black"/>
              </a:solidFill>
              <a:latin typeface="Adobe Arabic" pitchFamily="18" charset="-78"/>
              <a:cs typeface="Adobe Arabic" pitchFamily="18" charset="-78"/>
            </a:endParaRPr>
          </a:p>
        </p:txBody>
      </p:sp>
      <p:sp>
        <p:nvSpPr>
          <p:cNvPr id="5" name="عنوان 1"/>
          <p:cNvSpPr>
            <a:spLocks noGrp="1"/>
          </p:cNvSpPr>
          <p:nvPr>
            <p:ph type="title"/>
          </p:nvPr>
        </p:nvSpPr>
        <p:spPr>
          <a:xfrm>
            <a:off x="457200" y="274638"/>
            <a:ext cx="8229600" cy="1143000"/>
          </a:xfrm>
        </p:spPr>
        <p:txBody>
          <a:bodyPr/>
          <a:lstStyle/>
          <a:p>
            <a:r>
              <a:rPr lang="ar-SA" dirty="0">
                <a:solidFill>
                  <a:srgbClr val="00B050"/>
                </a:solidFill>
                <a:effectLst>
                  <a:glow rad="228600">
                    <a:schemeClr val="accent6">
                      <a:satMod val="175000"/>
                      <a:alpha val="40000"/>
                    </a:schemeClr>
                  </a:glow>
                </a:effectLst>
              </a:rPr>
              <a:t>ركن </a:t>
            </a:r>
            <a:r>
              <a:rPr lang="ar-OM" dirty="0">
                <a:solidFill>
                  <a:srgbClr val="00B050"/>
                </a:solidFill>
                <a:effectLst>
                  <a:glow rad="228600">
                    <a:schemeClr val="accent6">
                      <a:satMod val="175000"/>
                      <a:alpha val="40000"/>
                    </a:schemeClr>
                  </a:glow>
                </a:effectLst>
              </a:rPr>
              <a:t>التعبير الفني</a:t>
            </a:r>
          </a:p>
        </p:txBody>
      </p:sp>
    </p:spTree>
    <p:extLst>
      <p:ext uri="{BB962C8B-B14F-4D97-AF65-F5344CB8AC3E}">
        <p14:creationId xmlns:p14="http://schemas.microsoft.com/office/powerpoint/2010/main" val="11929550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576"/>
            <a:ext cx="2268922" cy="6745944"/>
          </a:xfrm>
          <a:prstGeom prst="rect">
            <a:avLst/>
          </a:prstGeom>
        </p:spPr>
      </p:pic>
      <p:pic>
        <p:nvPicPr>
          <p:cNvPr id="7" name="صورة 6"/>
          <p:cNvPicPr>
            <a:picLocks noChangeAspect="1"/>
          </p:cNvPicPr>
          <p:nvPr/>
        </p:nvPicPr>
        <p:blipFill rotWithShape="1">
          <a:blip r:embed="rId3">
            <a:extLst>
              <a:ext uri="{28A0092B-C50C-407E-A947-70E740481C1C}">
                <a14:useLocalDpi xmlns:a14="http://schemas.microsoft.com/office/drawing/2010/main" val="0"/>
              </a:ext>
            </a:extLst>
          </a:blip>
          <a:srcRect t="20075" b="24764"/>
          <a:stretch/>
        </p:blipFill>
        <p:spPr>
          <a:xfrm>
            <a:off x="2268923" y="117121"/>
            <a:ext cx="3192438" cy="3032374"/>
          </a:xfrm>
          <a:prstGeom prst="rect">
            <a:avLst/>
          </a:prstGeom>
        </p:spPr>
      </p:pic>
      <p:pic>
        <p:nvPicPr>
          <p:cNvPr id="8" name="صورة 7"/>
          <p:cNvPicPr>
            <a:picLocks noChangeAspect="1"/>
          </p:cNvPicPr>
          <p:nvPr/>
        </p:nvPicPr>
        <p:blipFill rotWithShape="1">
          <a:blip r:embed="rId4">
            <a:extLst>
              <a:ext uri="{28A0092B-C50C-407E-A947-70E740481C1C}">
                <a14:useLocalDpi xmlns:a14="http://schemas.microsoft.com/office/drawing/2010/main" val="0"/>
              </a:ext>
            </a:extLst>
          </a:blip>
          <a:srcRect t="19772" b="30055"/>
          <a:stretch/>
        </p:blipFill>
        <p:spPr>
          <a:xfrm>
            <a:off x="2268922" y="3212976"/>
            <a:ext cx="3863662" cy="3440775"/>
          </a:xfrm>
          <a:prstGeom prst="rect">
            <a:avLst/>
          </a:prstGeom>
        </p:spPr>
      </p:pic>
      <p:pic>
        <p:nvPicPr>
          <p:cNvPr id="9" name="صورة 8"/>
          <p:cNvPicPr>
            <a:picLocks noChangeAspect="1"/>
          </p:cNvPicPr>
          <p:nvPr/>
        </p:nvPicPr>
        <p:blipFill rotWithShape="1">
          <a:blip r:embed="rId5">
            <a:extLst>
              <a:ext uri="{28A0092B-C50C-407E-A947-70E740481C1C}">
                <a14:useLocalDpi xmlns:a14="http://schemas.microsoft.com/office/drawing/2010/main" val="0"/>
              </a:ext>
            </a:extLst>
          </a:blip>
          <a:srcRect l="-2484" t="33804" r="2484" b="24386"/>
          <a:stretch/>
        </p:blipFill>
        <p:spPr>
          <a:xfrm>
            <a:off x="5445306" y="260648"/>
            <a:ext cx="3663198" cy="2880320"/>
          </a:xfrm>
          <a:prstGeom prst="rect">
            <a:avLst/>
          </a:prstGeom>
        </p:spPr>
      </p:pic>
      <p:pic>
        <p:nvPicPr>
          <p:cNvPr id="10" name="صورة 9"/>
          <p:cNvPicPr>
            <a:picLocks noChangeAspect="1"/>
          </p:cNvPicPr>
          <p:nvPr/>
        </p:nvPicPr>
        <p:blipFill rotWithShape="1">
          <a:blip r:embed="rId6">
            <a:extLst>
              <a:ext uri="{28A0092B-C50C-407E-A947-70E740481C1C}">
                <a14:useLocalDpi xmlns:a14="http://schemas.microsoft.com/office/drawing/2010/main" val="0"/>
              </a:ext>
            </a:extLst>
          </a:blip>
          <a:srcRect t="22263" r="4108" b="25250"/>
          <a:stretch/>
        </p:blipFill>
        <p:spPr>
          <a:xfrm>
            <a:off x="5461361" y="3149495"/>
            <a:ext cx="3697334" cy="3599544"/>
          </a:xfrm>
          <a:prstGeom prst="rect">
            <a:avLst/>
          </a:prstGeom>
        </p:spPr>
      </p:pic>
    </p:spTree>
    <p:extLst>
      <p:ext uri="{BB962C8B-B14F-4D97-AF65-F5344CB8AC3E}">
        <p14:creationId xmlns:p14="http://schemas.microsoft.com/office/powerpoint/2010/main" val="14636640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user\Desktop\مجلد جديد (2)\IMG_1210.PNG"/>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t="15569" b="18614"/>
          <a:stretch/>
        </p:blipFill>
        <p:spPr bwMode="auto">
          <a:xfrm>
            <a:off x="-1880" y="0"/>
            <a:ext cx="3997816" cy="686250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3995936" y="1268760"/>
            <a:ext cx="5058816" cy="4721292"/>
          </a:xfrm>
          <a:prstGeom prst="rect">
            <a:avLst/>
          </a:prstGeom>
        </p:spPr>
        <p:txBody>
          <a:bodyPr wrap="square">
            <a:spAutoFit/>
          </a:bodyPr>
          <a:lstStyle/>
          <a:p>
            <a:pPr marL="342900" lvl="0" indent="-342900">
              <a:spcBef>
                <a:spcPct val="20000"/>
              </a:spcBef>
              <a:buFont typeface="Arial" pitchFamily="34" charset="0"/>
              <a:buChar char="•"/>
            </a:pPr>
            <a:r>
              <a:rPr lang="ar-OM" sz="3200" dirty="0">
                <a:solidFill>
                  <a:prstClr val="black"/>
                </a:solidFill>
                <a:latin typeface="Adobe Arabic" pitchFamily="18" charset="-78"/>
                <a:cs typeface="Adobe Arabic" pitchFamily="18" charset="-78"/>
              </a:rPr>
              <a:t>يتاح للطفل حرية الاختيار باستخدام المواد والأدوات الفنية سواء كانت في الرسم، التشكيل والتكوين، </a:t>
            </a:r>
            <a:r>
              <a:rPr lang="ar-SA" sz="3200" dirty="0">
                <a:solidFill>
                  <a:prstClr val="black"/>
                </a:solidFill>
                <a:latin typeface="Adobe Arabic" pitchFamily="18" charset="-78"/>
                <a:cs typeface="Adobe Arabic" pitchFamily="18" charset="-78"/>
              </a:rPr>
              <a:t>القص واللزق، </a:t>
            </a:r>
            <a:r>
              <a:rPr lang="ar-OM" sz="3200" dirty="0">
                <a:solidFill>
                  <a:prstClr val="black"/>
                </a:solidFill>
                <a:latin typeface="Adobe Arabic" pitchFamily="18" charset="-78"/>
                <a:cs typeface="Adobe Arabic" pitchFamily="18" charset="-78"/>
              </a:rPr>
              <a:t>الطباعة والأشغال اليدوية والفنية.</a:t>
            </a:r>
            <a:endParaRPr lang="ar-SA" sz="3200" dirty="0">
              <a:solidFill>
                <a:prstClr val="black"/>
              </a:solidFill>
              <a:latin typeface="Adobe Arabic" pitchFamily="18" charset="-78"/>
              <a:cs typeface="Adobe Arabic" pitchFamily="18" charset="-78"/>
            </a:endParaRPr>
          </a:p>
          <a:p>
            <a:pPr lvl="0">
              <a:spcBef>
                <a:spcPct val="20000"/>
              </a:spcBef>
            </a:pPr>
            <a:endParaRPr lang="ar-OM" sz="3200" dirty="0">
              <a:solidFill>
                <a:prstClr val="black"/>
              </a:solidFill>
              <a:latin typeface="Adobe Arabic" pitchFamily="18" charset="-78"/>
              <a:cs typeface="Adobe Arabic" pitchFamily="18" charset="-78"/>
            </a:endParaRPr>
          </a:p>
          <a:p>
            <a:pPr marL="342900" lvl="0" indent="-342900">
              <a:spcBef>
                <a:spcPct val="20000"/>
              </a:spcBef>
              <a:buFont typeface="Arial" pitchFamily="34" charset="0"/>
              <a:buChar char="•"/>
            </a:pPr>
            <a:r>
              <a:rPr lang="ar-OM" sz="3200" dirty="0">
                <a:solidFill>
                  <a:prstClr val="black"/>
                </a:solidFill>
                <a:latin typeface="Adobe Arabic" pitchFamily="18" charset="-78"/>
                <a:cs typeface="Adobe Arabic" pitchFamily="18" charset="-78"/>
              </a:rPr>
              <a:t>يساعد الطفل على الاستمتاع – الاسترخاء – الرضا – الإنجاز والإبداع – النمو عقلياً ونمو إدراكه البصري واشتماله على عدة أنشطة تدعم الخبرات الحسية</a:t>
            </a:r>
            <a:r>
              <a:rPr lang="ar-SA" sz="3200" dirty="0">
                <a:solidFill>
                  <a:prstClr val="black"/>
                </a:solidFill>
                <a:latin typeface="Adobe Arabic" pitchFamily="18" charset="-78"/>
                <a:cs typeface="Adobe Arabic" pitchFamily="18" charset="-78"/>
              </a:rPr>
              <a:t>.</a:t>
            </a:r>
            <a:endParaRPr lang="ar-SA" dirty="0">
              <a:latin typeface="Adobe Arabic" pitchFamily="18" charset="-78"/>
              <a:cs typeface="Adobe Arabic" pitchFamily="18" charset="-78"/>
            </a:endParaRPr>
          </a:p>
        </p:txBody>
      </p:sp>
    </p:spTree>
    <p:extLst>
      <p:ext uri="{BB962C8B-B14F-4D97-AF65-F5344CB8AC3E}">
        <p14:creationId xmlns:p14="http://schemas.microsoft.com/office/powerpoint/2010/main" val="30890699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OM"/>
          </a:p>
        </p:txBody>
      </p:sp>
      <p:pic>
        <p:nvPicPr>
          <p:cNvPr id="2050" name="Picture 2" descr="C:\Users\HORIZON\Pictures\تمهيدي\DSC_0335_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499992" y="0"/>
            <a:ext cx="4637810" cy="350043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G:\وفاء\4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7" y="0"/>
            <a:ext cx="4474551" cy="35010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وفاء\kkadd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08" y="3501008"/>
            <a:ext cx="4629417" cy="335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8298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OM" dirty="0">
                <a:solidFill>
                  <a:srgbClr val="7030A0"/>
                </a:solidFill>
                <a:effectLst>
                  <a:glow rad="228600">
                    <a:schemeClr val="accent5">
                      <a:satMod val="175000"/>
                      <a:alpha val="40000"/>
                    </a:schemeClr>
                  </a:glow>
                </a:effectLst>
              </a:rPr>
              <a:t>اللقاء الأخير</a:t>
            </a:r>
          </a:p>
        </p:txBody>
      </p:sp>
      <p:sp>
        <p:nvSpPr>
          <p:cNvPr id="3" name="عنصر نائب للمحتوى 2"/>
          <p:cNvSpPr>
            <a:spLocks noGrp="1"/>
          </p:cNvSpPr>
          <p:nvPr>
            <p:ph idx="1"/>
          </p:nvPr>
        </p:nvSpPr>
        <p:spPr/>
        <p:txBody>
          <a:bodyPr>
            <a:normAutofit lnSpcReduction="10000"/>
          </a:bodyPr>
          <a:lstStyle/>
          <a:p>
            <a:r>
              <a:rPr lang="ar-SA" sz="2800" dirty="0"/>
              <a:t>فترة ثابتة من فترات البرنامج اليومي</a:t>
            </a:r>
            <a:r>
              <a:rPr lang="ar-OM" sz="2800" dirty="0"/>
              <a:t>.</a:t>
            </a:r>
          </a:p>
          <a:p>
            <a:r>
              <a:rPr lang="ar-OM" sz="2800" dirty="0"/>
              <a:t>مدتها 30 دقيقة.</a:t>
            </a:r>
          </a:p>
          <a:p>
            <a:r>
              <a:rPr lang="ar-SA" sz="2800" dirty="0"/>
              <a:t>تكون في نهاية البرنامج اليومي</a:t>
            </a:r>
            <a:r>
              <a:rPr lang="ar-OM" sz="2800" dirty="0"/>
              <a:t>.</a:t>
            </a:r>
          </a:p>
          <a:p>
            <a:r>
              <a:rPr lang="ar-SA" sz="2800" dirty="0"/>
              <a:t> تلتقي فيه المعلمة مع الأطفال</a:t>
            </a:r>
            <a:r>
              <a:rPr lang="ar-OM" sz="2800" dirty="0"/>
              <a:t> </a:t>
            </a:r>
            <a:r>
              <a:rPr lang="ar-SA" sz="2800" dirty="0"/>
              <a:t>ويعتبر خاتمة يلخص فيها الطفل ما تم تحقيقه وإنجازه خلال</a:t>
            </a:r>
            <a:r>
              <a:rPr lang="ar-OM" sz="2800" dirty="0"/>
              <a:t> </a:t>
            </a:r>
            <a:r>
              <a:rPr lang="ar-SA" sz="2800" dirty="0"/>
              <a:t>أنشطة اليوم ومن ثم التهيئة ليوم الغد بما يحمله من أنشطة ممتعة </a:t>
            </a:r>
            <a:r>
              <a:rPr lang="ar-SA" dirty="0"/>
              <a:t>والتشويق لها.</a:t>
            </a:r>
            <a:endParaRPr lang="ar-OM" dirty="0"/>
          </a:p>
          <a:p>
            <a:endParaRPr lang="ar-OM" dirty="0"/>
          </a:p>
          <a:p>
            <a:r>
              <a:rPr lang="ar-OM" sz="2800" dirty="0">
                <a:solidFill>
                  <a:srgbClr val="0070C0"/>
                </a:solidFill>
              </a:rPr>
              <a:t>هناك نوعين من أنشطة اللقاء الأخير:</a:t>
            </a:r>
          </a:p>
          <a:p>
            <a:r>
              <a:rPr lang="ar-OM" sz="2800" dirty="0">
                <a:solidFill>
                  <a:schemeClr val="accent2">
                    <a:lumMod val="75000"/>
                  </a:schemeClr>
                </a:solidFill>
              </a:rPr>
              <a:t>أنشطة رئيسية </a:t>
            </a:r>
            <a:r>
              <a:rPr lang="ar-OM" sz="2800" dirty="0"/>
              <a:t>و </a:t>
            </a:r>
            <a:r>
              <a:rPr lang="ar-OM" sz="2800" dirty="0">
                <a:solidFill>
                  <a:schemeClr val="accent2">
                    <a:lumMod val="75000"/>
                  </a:schemeClr>
                </a:solidFill>
              </a:rPr>
              <a:t>أنشطة فرعية</a:t>
            </a:r>
          </a:p>
        </p:txBody>
      </p:sp>
      <p:pic>
        <p:nvPicPr>
          <p:cNvPr id="12290" name="Picture 2" descr="101 Preschool Circle Time Illustrations &amp;amp; Clip Art - iStock">
            <a:extLst>
              <a:ext uri="{FF2B5EF4-FFF2-40B4-BE49-F238E27FC236}">
                <a16:creationId xmlns:a16="http://schemas.microsoft.com/office/drawing/2014/main" id="{466814AC-FBDD-4B38-8093-A96E705B1AE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520" y="3717032"/>
            <a:ext cx="4692038" cy="3565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1352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28784" y="1325332"/>
            <a:ext cx="6683765" cy="960668"/>
          </a:xfrm>
        </p:spPr>
        <p:txBody>
          <a:bodyPr>
            <a:noAutofit/>
          </a:bodyPr>
          <a:lstStyle/>
          <a:p>
            <a:pPr algn="ctr"/>
            <a:r>
              <a:rPr lang="ar-SA" sz="6000" u="sng" dirty="0">
                <a:solidFill>
                  <a:srgbClr val="FFC000"/>
                </a:solidFill>
                <a:effectLst>
                  <a:outerShdw blurRad="38100" dist="38100" dir="2700000" algn="tl">
                    <a:srgbClr val="000000">
                      <a:alpha val="43137"/>
                    </a:srgbClr>
                  </a:outerShdw>
                </a:effectLst>
                <a:cs typeface="Akhbar MT" pitchFamily="2" charset="-78"/>
              </a:rPr>
              <a:t>أنشطة رئيسية:</a:t>
            </a:r>
            <a:br>
              <a:rPr lang="ar-SA" sz="6000" u="sng" dirty="0">
                <a:solidFill>
                  <a:srgbClr val="FFC000"/>
                </a:solidFill>
                <a:effectLst>
                  <a:outerShdw blurRad="38100" dist="38100" dir="2700000" algn="tl">
                    <a:srgbClr val="000000">
                      <a:alpha val="43137"/>
                    </a:srgbClr>
                  </a:outerShdw>
                </a:effectLst>
                <a:cs typeface="Akhbar MT" pitchFamily="2" charset="-78"/>
              </a:rPr>
            </a:br>
            <a:endParaRPr lang="ar-OM" sz="6000" dirty="0"/>
          </a:p>
        </p:txBody>
      </p:sp>
      <p:sp>
        <p:nvSpPr>
          <p:cNvPr id="3" name="عنصر نائب للمحتوى 2"/>
          <p:cNvSpPr>
            <a:spLocks noGrp="1"/>
          </p:cNvSpPr>
          <p:nvPr>
            <p:ph idx="1"/>
          </p:nvPr>
        </p:nvSpPr>
        <p:spPr>
          <a:xfrm>
            <a:off x="457200" y="1988840"/>
            <a:ext cx="8229600" cy="4525963"/>
          </a:xfrm>
        </p:spPr>
        <p:txBody>
          <a:bodyPr>
            <a:normAutofit/>
          </a:bodyPr>
          <a:lstStyle/>
          <a:p>
            <a:pPr>
              <a:buFont typeface="Wingdings" pitchFamily="2" charset="2"/>
              <a:buChar char="Ø"/>
            </a:pPr>
            <a:r>
              <a:rPr lang="ar-SA" sz="3300" dirty="0">
                <a:cs typeface="Akhbar MT" pitchFamily="2" charset="-78"/>
              </a:rPr>
              <a:t>الأناشيد</a:t>
            </a:r>
          </a:p>
          <a:p>
            <a:pPr>
              <a:buFont typeface="Wingdings" pitchFamily="2" charset="2"/>
              <a:buChar char="Ø"/>
            </a:pPr>
            <a:r>
              <a:rPr lang="ar-SA" sz="3300" dirty="0">
                <a:cs typeface="Akhbar MT" pitchFamily="2" charset="-78"/>
              </a:rPr>
              <a:t>سرد القصص</a:t>
            </a:r>
          </a:p>
          <a:p>
            <a:pPr>
              <a:buFont typeface="Wingdings" pitchFamily="2" charset="2"/>
              <a:buChar char="Ø"/>
            </a:pPr>
            <a:r>
              <a:rPr lang="ar-SA" sz="3300" dirty="0">
                <a:cs typeface="Akhbar MT" pitchFamily="2" charset="-78"/>
              </a:rPr>
              <a:t>ألعاب الأصابع</a:t>
            </a:r>
          </a:p>
          <a:p>
            <a:pPr>
              <a:buFont typeface="Wingdings" pitchFamily="2" charset="2"/>
              <a:buChar char="Ø"/>
            </a:pPr>
            <a:r>
              <a:rPr lang="ar-SA" sz="3300" dirty="0">
                <a:cs typeface="Akhbar MT" pitchFamily="2" charset="-78"/>
              </a:rPr>
              <a:t>عرض أعمال الأطفال (النشاط الثاني اليومي)</a:t>
            </a:r>
            <a:endParaRPr lang="ar-OM" sz="3300" dirty="0"/>
          </a:p>
        </p:txBody>
      </p:sp>
    </p:spTree>
    <p:extLst>
      <p:ext uri="{BB962C8B-B14F-4D97-AF65-F5344CB8AC3E}">
        <p14:creationId xmlns:p14="http://schemas.microsoft.com/office/powerpoint/2010/main" val="5097756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847306526"/>
              </p:ext>
            </p:extLst>
          </p:nvPr>
        </p:nvGraphicFramePr>
        <p:xfrm>
          <a:off x="179512" y="253097"/>
          <a:ext cx="8856984" cy="6460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عنوان 1"/>
          <p:cNvSpPr>
            <a:spLocks noGrp="1"/>
          </p:cNvSpPr>
          <p:nvPr>
            <p:ph type="title"/>
          </p:nvPr>
        </p:nvSpPr>
        <p:spPr>
          <a:xfrm>
            <a:off x="477487" y="3104809"/>
            <a:ext cx="8229600" cy="1143000"/>
          </a:xfrm>
        </p:spPr>
        <p:txBody>
          <a:bodyPr>
            <a:noAutofit/>
          </a:bodyPr>
          <a:lstStyle/>
          <a:p>
            <a:r>
              <a:rPr lang="ar-OM" b="1" dirty="0">
                <a:solidFill>
                  <a:srgbClr val="0070C0"/>
                </a:solidFill>
                <a:effectLst>
                  <a:glow rad="228600">
                    <a:schemeClr val="accent5">
                      <a:satMod val="175000"/>
                      <a:alpha val="40000"/>
                    </a:schemeClr>
                  </a:glow>
                </a:effectLst>
              </a:rPr>
              <a:t>أنواع أنشطة </a:t>
            </a:r>
            <a:br>
              <a:rPr lang="ar-OM" b="1" dirty="0">
                <a:solidFill>
                  <a:srgbClr val="0070C0"/>
                </a:solidFill>
                <a:effectLst>
                  <a:glow rad="228600">
                    <a:schemeClr val="accent5">
                      <a:satMod val="175000"/>
                      <a:alpha val="40000"/>
                    </a:schemeClr>
                  </a:glow>
                </a:effectLst>
              </a:rPr>
            </a:br>
            <a:r>
              <a:rPr lang="ar-OM" b="1" dirty="0">
                <a:solidFill>
                  <a:srgbClr val="0070C0"/>
                </a:solidFill>
                <a:effectLst>
                  <a:glow rad="228600">
                    <a:schemeClr val="accent5">
                      <a:satMod val="175000"/>
                      <a:alpha val="40000"/>
                    </a:schemeClr>
                  </a:glow>
                </a:effectLst>
              </a:rPr>
              <a:t>اللقاء الأخير</a:t>
            </a:r>
          </a:p>
        </p:txBody>
      </p:sp>
      <p:pic>
        <p:nvPicPr>
          <p:cNvPr id="5" name="صورة 4">
            <a:extLst>
              <a:ext uri="{FF2B5EF4-FFF2-40B4-BE49-F238E27FC236}">
                <a16:creationId xmlns:a16="http://schemas.microsoft.com/office/drawing/2014/main" id="{070C064A-BDCF-4A78-9A92-033E3C375471}"/>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10162" y="1223081"/>
            <a:ext cx="1395684" cy="1125408"/>
          </a:xfrm>
          <a:prstGeom prst="rect">
            <a:avLst/>
          </a:prstGeom>
        </p:spPr>
      </p:pic>
      <p:pic>
        <p:nvPicPr>
          <p:cNvPr id="10242" name="Picture 2" descr="Children Songs Images, Stock Photos &amp;amp; Vectors | Shutterstock">
            <a:extLst>
              <a:ext uri="{FF2B5EF4-FFF2-40B4-BE49-F238E27FC236}">
                <a16:creationId xmlns:a16="http://schemas.microsoft.com/office/drawing/2014/main" id="{7BC33422-0151-445A-995B-03BF8FC68C69}"/>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b="10001"/>
          <a:stretch/>
        </p:blipFill>
        <p:spPr bwMode="auto">
          <a:xfrm>
            <a:off x="6693729" y="2618900"/>
            <a:ext cx="2507472" cy="1746203"/>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Student Teacher Stock Illustrations – 67,323 Student Teacher Stock  Illustrations, Vectors &amp;amp; Clipart - Dreamstime">
            <a:extLst>
              <a:ext uri="{FF2B5EF4-FFF2-40B4-BE49-F238E27FC236}">
                <a16:creationId xmlns:a16="http://schemas.microsoft.com/office/drawing/2014/main" id="{908CF800-DF69-4C10-B32C-8EE7D9120DB7}"/>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248" y="5096283"/>
            <a:ext cx="1484784" cy="1484784"/>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ZOO Friends Finger Puppets - Activity Games Toys">
            <a:extLst>
              <a:ext uri="{FF2B5EF4-FFF2-40B4-BE49-F238E27FC236}">
                <a16:creationId xmlns:a16="http://schemas.microsoft.com/office/drawing/2014/main" id="{A0C3FE02-0C42-48F7-A0EE-8FC954B5DDC7}"/>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061" y="4664235"/>
            <a:ext cx="1916832" cy="1916832"/>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Kids in kindergarten. fun children learning and playing in classroom with  teacher. cartoon vector characters set. | CanStock">
            <a:extLst>
              <a:ext uri="{FF2B5EF4-FFF2-40B4-BE49-F238E27FC236}">
                <a16:creationId xmlns:a16="http://schemas.microsoft.com/office/drawing/2014/main" id="{CAC91C7E-77F3-4340-A9C9-ACEE7706F3AE}"/>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9177" t="63085" r="46976" b="9292"/>
          <a:stretch/>
        </p:blipFill>
        <p:spPr bwMode="auto">
          <a:xfrm>
            <a:off x="436913" y="3163131"/>
            <a:ext cx="2088232" cy="1368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9227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09466" y="929307"/>
            <a:ext cx="6683765" cy="960668"/>
          </a:xfrm>
        </p:spPr>
        <p:txBody>
          <a:bodyPr>
            <a:noAutofit/>
          </a:bodyPr>
          <a:lstStyle/>
          <a:p>
            <a:pPr lvl="0" algn="ctr"/>
            <a:r>
              <a:rPr lang="ar-SA" sz="4950" u="sng" dirty="0">
                <a:solidFill>
                  <a:srgbClr val="FFC000"/>
                </a:solidFill>
                <a:effectLst>
                  <a:outerShdw blurRad="38100" dist="38100" dir="2700000" algn="tl">
                    <a:srgbClr val="000000">
                      <a:alpha val="43137"/>
                    </a:srgbClr>
                  </a:outerShdw>
                </a:effectLst>
                <a:cs typeface="Akhbar MT" pitchFamily="2" charset="-78"/>
              </a:rPr>
              <a:t>أنشطة فرعية:</a:t>
            </a:r>
            <a:br>
              <a:rPr lang="ar-SA" sz="4950" u="sng" dirty="0">
                <a:solidFill>
                  <a:srgbClr val="FFC000"/>
                </a:solidFill>
                <a:effectLst>
                  <a:outerShdw blurRad="38100" dist="38100" dir="2700000" algn="tl">
                    <a:srgbClr val="000000">
                      <a:alpha val="43137"/>
                    </a:srgbClr>
                  </a:outerShdw>
                </a:effectLst>
                <a:cs typeface="Akhbar MT" pitchFamily="2" charset="-78"/>
              </a:rPr>
            </a:br>
            <a:endParaRPr lang="ar-OM" sz="4950" dirty="0"/>
          </a:p>
        </p:txBody>
      </p:sp>
      <p:sp>
        <p:nvSpPr>
          <p:cNvPr id="3" name="عنصر نائب للمحتوى 2"/>
          <p:cNvSpPr>
            <a:spLocks noGrp="1"/>
          </p:cNvSpPr>
          <p:nvPr>
            <p:ph idx="1"/>
          </p:nvPr>
        </p:nvSpPr>
        <p:spPr>
          <a:xfrm>
            <a:off x="1547664" y="1556793"/>
            <a:ext cx="7080795" cy="4824536"/>
          </a:xfrm>
        </p:spPr>
        <p:txBody>
          <a:bodyPr>
            <a:normAutofit lnSpcReduction="10000"/>
          </a:bodyPr>
          <a:lstStyle/>
          <a:p>
            <a:pPr lvl="0">
              <a:buClr>
                <a:srgbClr val="FE8637"/>
              </a:buClr>
              <a:buFont typeface="Wingdings" pitchFamily="2" charset="2"/>
              <a:buChar char="Ø"/>
            </a:pPr>
            <a:r>
              <a:rPr lang="ar-SA" sz="3150" dirty="0">
                <a:solidFill>
                  <a:prstClr val="black"/>
                </a:solidFill>
                <a:cs typeface="Akhbar MT" pitchFamily="2" charset="-78"/>
              </a:rPr>
              <a:t>استرجاع موضوع الحلقة</a:t>
            </a:r>
          </a:p>
          <a:p>
            <a:pPr lvl="0">
              <a:buClr>
                <a:srgbClr val="FE8637"/>
              </a:buClr>
              <a:buFont typeface="Wingdings" pitchFamily="2" charset="2"/>
              <a:buChar char="Ø"/>
            </a:pPr>
            <a:r>
              <a:rPr lang="ar-SA" sz="3150" dirty="0">
                <a:solidFill>
                  <a:prstClr val="black"/>
                </a:solidFill>
                <a:cs typeface="Akhbar MT" pitchFamily="2" charset="-78"/>
              </a:rPr>
              <a:t>ارشادات الرحلة</a:t>
            </a:r>
          </a:p>
          <a:p>
            <a:pPr lvl="0">
              <a:buClr>
                <a:srgbClr val="FE8637"/>
              </a:buClr>
              <a:buFont typeface="Wingdings" pitchFamily="2" charset="2"/>
              <a:buChar char="Ø"/>
            </a:pPr>
            <a:r>
              <a:rPr lang="ar-SA" sz="3150" dirty="0">
                <a:solidFill>
                  <a:prstClr val="black"/>
                </a:solidFill>
                <a:cs typeface="Akhbar MT" pitchFamily="2" charset="-78"/>
              </a:rPr>
              <a:t>الاعلان عن نهاية الوحدة والتعريف بالوحدة الجديدة</a:t>
            </a:r>
          </a:p>
          <a:p>
            <a:pPr lvl="0">
              <a:buClr>
                <a:srgbClr val="FE8637"/>
              </a:buClr>
              <a:buFont typeface="Wingdings" pitchFamily="2" charset="2"/>
              <a:buChar char="Ø"/>
            </a:pPr>
            <a:r>
              <a:rPr lang="ar-SA" sz="3150" dirty="0">
                <a:solidFill>
                  <a:prstClr val="black"/>
                </a:solidFill>
                <a:cs typeface="Akhbar MT" pitchFamily="2" charset="-78"/>
              </a:rPr>
              <a:t>معرفة وقراءة مضمون الرسائل التي ترسل إلى الأهل </a:t>
            </a:r>
          </a:p>
          <a:p>
            <a:pPr lvl="0">
              <a:buClr>
                <a:srgbClr val="FE8637"/>
              </a:buClr>
              <a:buFont typeface="Wingdings" pitchFamily="2" charset="2"/>
              <a:buChar char="Ø"/>
            </a:pPr>
            <a:r>
              <a:rPr lang="ar-SA" sz="3150" dirty="0">
                <a:solidFill>
                  <a:prstClr val="black"/>
                </a:solidFill>
                <a:cs typeface="Akhbar MT" pitchFamily="2" charset="-78"/>
              </a:rPr>
              <a:t>تناول وجبة تم إعدادها في الحلقة </a:t>
            </a:r>
          </a:p>
          <a:p>
            <a:pPr lvl="0">
              <a:buClr>
                <a:srgbClr val="FE8637"/>
              </a:buClr>
              <a:buFont typeface="Wingdings" pitchFamily="2" charset="2"/>
              <a:buChar char="Ø"/>
            </a:pPr>
            <a:r>
              <a:rPr lang="ar-SA" sz="3150" dirty="0">
                <a:solidFill>
                  <a:prstClr val="black"/>
                </a:solidFill>
                <a:cs typeface="Akhbar MT" pitchFamily="2" charset="-78"/>
              </a:rPr>
              <a:t>استعارة القصص من مكتبة مصادر التعلم</a:t>
            </a:r>
          </a:p>
          <a:p>
            <a:pPr lvl="0">
              <a:buClr>
                <a:srgbClr val="FE8637"/>
              </a:buClr>
              <a:buFont typeface="Wingdings" pitchFamily="2" charset="2"/>
              <a:buChar char="Ø"/>
            </a:pPr>
            <a:r>
              <a:rPr lang="ar-SA" sz="3150" dirty="0">
                <a:solidFill>
                  <a:prstClr val="black"/>
                </a:solidFill>
                <a:cs typeface="Akhbar MT" pitchFamily="2" charset="-78"/>
              </a:rPr>
              <a:t>توزيع اعمال الاطفال في نهاية الوحدة</a:t>
            </a:r>
          </a:p>
          <a:p>
            <a:pPr lvl="0">
              <a:buClr>
                <a:srgbClr val="FE8637"/>
              </a:buClr>
              <a:buFont typeface="Wingdings" pitchFamily="2" charset="2"/>
              <a:buChar char="Ø"/>
            </a:pPr>
            <a:r>
              <a:rPr lang="ar-SA" sz="3150" dirty="0">
                <a:solidFill>
                  <a:prstClr val="black"/>
                </a:solidFill>
                <a:cs typeface="Akhbar MT" pitchFamily="2" charset="-78"/>
              </a:rPr>
              <a:t>تغيير محتويات الأركان استعدادا للوحدة الجديدة</a:t>
            </a:r>
          </a:p>
          <a:p>
            <a:pPr lvl="0">
              <a:buClr>
                <a:srgbClr val="FE8637"/>
              </a:buClr>
              <a:buFont typeface="Wingdings" pitchFamily="2" charset="2"/>
              <a:buChar char="Ø"/>
            </a:pPr>
            <a:r>
              <a:rPr lang="ar-SA" sz="3150" dirty="0">
                <a:solidFill>
                  <a:prstClr val="black"/>
                </a:solidFill>
                <a:cs typeface="Akhbar MT" pitchFamily="2" charset="-78"/>
              </a:rPr>
              <a:t>زيارة مكتبة لتصفح قصص</a:t>
            </a:r>
          </a:p>
          <a:p>
            <a:endParaRPr lang="ar-OM" dirty="0"/>
          </a:p>
        </p:txBody>
      </p:sp>
    </p:spTree>
    <p:extLst>
      <p:ext uri="{BB962C8B-B14F-4D97-AF65-F5344CB8AC3E}">
        <p14:creationId xmlns:p14="http://schemas.microsoft.com/office/powerpoint/2010/main" val="20187809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51521" y="260649"/>
          <a:ext cx="8678168" cy="6311602"/>
        </p:xfrm>
        <a:graphic>
          <a:graphicData uri="http://schemas.openxmlformats.org/presentationml/2006/ole">
            <mc:AlternateContent xmlns:mc="http://schemas.openxmlformats.org/markup-compatibility/2006">
              <mc:Choice xmlns:v="urn:schemas-microsoft-com:vml" Requires="v">
                <p:oleObj name="صورة فوتوغرافية من Photo Editor" r:id="rId2" imgW="13257143" imgH="9400000" progId="">
                  <p:embed/>
                </p:oleObj>
              </mc:Choice>
              <mc:Fallback>
                <p:oleObj name="صورة فوتوغرافية من Photo Editor" r:id="rId2" imgW="13257143" imgH="9400000" progId="">
                  <p:embed/>
                  <p:pic>
                    <p:nvPicPr>
                      <p:cNvPr id="1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1" y="260649"/>
                        <a:ext cx="8678168" cy="6311602"/>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7" name="AutoShape 4"/>
          <p:cNvSpPr>
            <a:spLocks noChangeArrowheads="1"/>
          </p:cNvSpPr>
          <p:nvPr/>
        </p:nvSpPr>
        <p:spPr bwMode="auto">
          <a:xfrm rot="21125817">
            <a:off x="5278876" y="289278"/>
            <a:ext cx="3345412" cy="2401746"/>
          </a:xfrm>
          <a:prstGeom prst="wedgeEllipseCallout">
            <a:avLst>
              <a:gd name="adj1" fmla="val 19938"/>
              <a:gd name="adj2" fmla="val 76771"/>
            </a:avLst>
          </a:prstGeom>
          <a:solidFill>
            <a:srgbClr val="FFFFCC"/>
          </a:solidFill>
          <a:ln w="28575">
            <a:solidFill>
              <a:srgbClr val="000000"/>
            </a:solidFill>
            <a:miter lim="800000"/>
            <a:headEnd/>
            <a:tailEnd/>
          </a:ln>
        </p:spPr>
        <p:txBody>
          <a:bodyPr/>
          <a:lstStyle/>
          <a:p>
            <a:pPr algn="ctr"/>
            <a:r>
              <a:rPr lang="ar-SA" sz="2400" b="1" dirty="0">
                <a:solidFill>
                  <a:srgbClr val="000000"/>
                </a:solidFill>
                <a:latin typeface="Times New Roman" pitchFamily="18" charset="0"/>
                <a:cs typeface="PT Bold Heading" pitchFamily="2" charset="-78"/>
              </a:rPr>
              <a:t>تحقيقا للعدل ؛فإن كلا منكم سيأخذ الامتحان نفسه.</a:t>
            </a:r>
            <a:r>
              <a:rPr lang="ar-BH" sz="2400" b="1" dirty="0">
                <a:solidFill>
                  <a:srgbClr val="000000"/>
                </a:solidFill>
                <a:latin typeface="Times New Roman" pitchFamily="18" charset="0"/>
                <a:cs typeface="PT Bold Heading" pitchFamily="2" charset="-78"/>
              </a:rPr>
              <a:t>وهو أن ت</a:t>
            </a:r>
            <a:r>
              <a:rPr lang="ar-SA" sz="2400" b="1" dirty="0">
                <a:solidFill>
                  <a:srgbClr val="000000"/>
                </a:solidFill>
                <a:latin typeface="Times New Roman" pitchFamily="18" charset="0"/>
                <a:cs typeface="PT Bold Heading" pitchFamily="2" charset="-78"/>
              </a:rPr>
              <a:t>تسلقوا هذه الشجرة .</a:t>
            </a:r>
            <a:endParaRPr lang="ar-SA" sz="2400" b="1" dirty="0">
              <a:solidFill>
                <a:srgbClr val="000000"/>
              </a:solidFill>
              <a:cs typeface="PT Bold Heading" pitchFamily="2" charset="-78"/>
            </a:endParaRPr>
          </a:p>
          <a:p>
            <a:pPr algn="ctr"/>
            <a:endParaRPr lang="en-US" sz="2400" b="1" dirty="0"/>
          </a:p>
        </p:txBody>
      </p:sp>
    </p:spTree>
    <p:extLst>
      <p:ext uri="{BB962C8B-B14F-4D97-AF65-F5344CB8AC3E}">
        <p14:creationId xmlns:p14="http://schemas.microsoft.com/office/powerpoint/2010/main" val="28352858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الذكاء">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6747" y="404664"/>
            <a:ext cx="9201688" cy="5877272"/>
          </a:xfrm>
        </p:spPr>
      </p:pic>
    </p:spTree>
    <p:extLst>
      <p:ext uri="{BB962C8B-B14F-4D97-AF65-F5344CB8AC3E}">
        <p14:creationId xmlns:p14="http://schemas.microsoft.com/office/powerpoint/2010/main" val="22353227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972616" y="2753588"/>
            <a:ext cx="7704856" cy="1323439"/>
          </a:xfrm>
          <a:prstGeom prst="rect">
            <a:avLst/>
          </a:prstGeom>
        </p:spPr>
        <p:txBody>
          <a:bodyPr wrap="square">
            <a:spAutoFit/>
          </a:bodyPr>
          <a:lstStyle/>
          <a:p>
            <a:pPr algn="ctr"/>
            <a:r>
              <a:rPr lang="ar-OM" sz="4000" b="1" dirty="0">
                <a:solidFill>
                  <a:srgbClr val="C00000"/>
                </a:solidFill>
              </a:rPr>
              <a:t>جزيتم خيرا </a:t>
            </a:r>
          </a:p>
          <a:p>
            <a:pPr algn="ctr"/>
            <a:r>
              <a:rPr lang="ar-OM" sz="4000" b="1" dirty="0">
                <a:solidFill>
                  <a:srgbClr val="C00000"/>
                </a:solidFill>
              </a:rPr>
              <a:t>على حسن الاستماع</a:t>
            </a:r>
          </a:p>
        </p:txBody>
      </p:sp>
      <p:pic>
        <p:nvPicPr>
          <p:cNvPr id="6" name="صورة 5">
            <a:extLst>
              <a:ext uri="{FF2B5EF4-FFF2-40B4-BE49-F238E27FC236}">
                <a16:creationId xmlns:a16="http://schemas.microsoft.com/office/drawing/2014/main" id="{05C19474-C2BE-4A13-AF9A-0640965996E8}"/>
              </a:ext>
            </a:extLst>
          </p:cNvPr>
          <p:cNvPicPr>
            <a:picLocks noChangeAspect="1"/>
          </p:cNvPicPr>
          <p:nvPr/>
        </p:nvPicPr>
        <p:blipFill rotWithShape="1">
          <a:blip r:embed="rId2">
            <a:extLst>
              <a:ext uri="{28A0092B-C50C-407E-A947-70E740481C1C}">
                <a14:useLocalDpi xmlns:a14="http://schemas.microsoft.com/office/drawing/2010/main" val="0"/>
              </a:ext>
            </a:extLst>
          </a:blip>
          <a:srcRect r="40873"/>
          <a:stretch/>
        </p:blipFill>
        <p:spPr>
          <a:xfrm>
            <a:off x="5004048" y="-27384"/>
            <a:ext cx="4176464" cy="6885384"/>
          </a:xfrm>
          <a:prstGeom prst="rect">
            <a:avLst/>
          </a:prstGeom>
        </p:spPr>
      </p:pic>
    </p:spTree>
    <p:extLst>
      <p:ext uri="{BB962C8B-B14F-4D97-AF65-F5344CB8AC3E}">
        <p14:creationId xmlns:p14="http://schemas.microsoft.com/office/powerpoint/2010/main" val="194585725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892</TotalTime>
  <Words>2866</Words>
  <Application>Microsoft Office PowerPoint</Application>
  <PresentationFormat>عرض على الشاشة (4:3)</PresentationFormat>
  <Paragraphs>395</Paragraphs>
  <Slides>75</Slides>
  <Notes>3</Notes>
  <HiddenSlides>0</HiddenSlides>
  <MMClips>1</MMClips>
  <ScaleCrop>false</ScaleCrop>
  <HeadingPairs>
    <vt:vector size="4" baseType="variant">
      <vt:variant>
        <vt:lpstr>نسق</vt:lpstr>
      </vt:variant>
      <vt:variant>
        <vt:i4>1</vt:i4>
      </vt:variant>
      <vt:variant>
        <vt:lpstr>عناوين الشرائح</vt:lpstr>
      </vt:variant>
      <vt:variant>
        <vt:i4>75</vt:i4>
      </vt:variant>
    </vt:vector>
  </HeadingPairs>
  <TitlesOfParts>
    <vt:vector size="76"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الحلقة الصباحية</vt:lpstr>
      <vt:lpstr>عرض تقديمي في PowerPoint</vt:lpstr>
      <vt:lpstr>الترحيب بالأطفال</vt:lpstr>
      <vt:lpstr>روتين الصباح </vt:lpstr>
      <vt:lpstr>عرض تقديمي في PowerPoint</vt:lpstr>
      <vt:lpstr>عرض تقديمي في PowerPoint</vt:lpstr>
      <vt:lpstr>الترحيب بالأطفال</vt:lpstr>
      <vt:lpstr>عرض تقديمي في PowerPoint</vt:lpstr>
      <vt:lpstr>عرض تقديمي في PowerPoint</vt:lpstr>
      <vt:lpstr>عرض تقديمي في PowerPoint</vt:lpstr>
      <vt:lpstr>عرض تقديمي في PowerPoint</vt:lpstr>
      <vt:lpstr> الحضور والغياب</vt:lpstr>
      <vt:lpstr>ما رأيك في تصميم هذه اللوحات؟</vt:lpstr>
      <vt:lpstr> الحضور والغياب</vt:lpstr>
      <vt:lpstr>عرض تقديمي في PowerPoint</vt:lpstr>
      <vt:lpstr>عرض تقديمي في PowerPoint</vt:lpstr>
      <vt:lpstr>عرض تقديمي في PowerPoint</vt:lpstr>
      <vt:lpstr>عرض تقديمي في PowerPoint</vt:lpstr>
      <vt:lpstr>روتين القاعة الصفية </vt:lpstr>
      <vt:lpstr>عرض تقديمي في PowerPoint</vt:lpstr>
      <vt:lpstr>عرض تقديمي في PowerPoint</vt:lpstr>
      <vt:lpstr>عرض تقديمي في PowerPoint</vt:lpstr>
      <vt:lpstr>عرض تقديمي في PowerPoint</vt:lpstr>
      <vt:lpstr>الحلقة الصباحية</vt:lpstr>
      <vt:lpstr>تعليمات للمعلمة لحلقة صباحية ناجحة</vt:lpstr>
      <vt:lpstr>تعليمات للمعلمة لحلقة صباحية ناجحة</vt:lpstr>
      <vt:lpstr>تعليمات للمعلمة لحلقة صباحية ناجحة</vt:lpstr>
      <vt:lpstr>تعليمات للمعلمة لحلقة صباحية ناجحة</vt:lpstr>
      <vt:lpstr>تعليمات للمعلمة لحلقة صباحية ناجحة</vt:lpstr>
      <vt:lpstr>تعليمات للمعلمة لحلقة صباحية ناجحة</vt:lpstr>
      <vt:lpstr>الانتقال من الحلقة إلى الساحة الخارجية</vt:lpstr>
      <vt:lpstr>روتين الوقوف في الطابور </vt:lpstr>
      <vt:lpstr>عرض تقديمي في PowerPoint</vt:lpstr>
      <vt:lpstr>الساحة الخارجية للعب</vt:lpstr>
      <vt:lpstr>الساحة الخارجية للعب</vt:lpstr>
      <vt:lpstr>الساحة الخارجية للعب</vt:lpstr>
      <vt:lpstr>الانتقال من الساحة الخارجية الى الوجبة</vt:lpstr>
      <vt:lpstr>عرض تقديمي في PowerPoint</vt:lpstr>
      <vt:lpstr>عرض تقديمي في PowerPoint</vt:lpstr>
      <vt:lpstr>عرض تقديمي في PowerPoint</vt:lpstr>
      <vt:lpstr>عرض تقديمي في PowerPoint</vt:lpstr>
      <vt:lpstr>للأركان قوانين</vt:lpstr>
      <vt:lpstr>خصائص الأركان التعليمية</vt:lpstr>
      <vt:lpstr>أمور يجب مراعاتها عند إعداد الأركان</vt:lpstr>
      <vt:lpstr>عرض تقديمي في PowerPoint</vt:lpstr>
      <vt:lpstr>عرض تقديمي في PowerPoint</vt:lpstr>
      <vt:lpstr>عرض تقديمي في PowerPoint</vt:lpstr>
      <vt:lpstr>ركن المطالعة</vt:lpstr>
      <vt:lpstr>عرض تقديمي في PowerPoint</vt:lpstr>
      <vt:lpstr>ركن التخطيط</vt:lpstr>
      <vt:lpstr>عرض تقديمي في PowerPoint</vt:lpstr>
      <vt:lpstr>عرض تقديمي في PowerPoint</vt:lpstr>
      <vt:lpstr>عرض تقديمي في PowerPoint</vt:lpstr>
      <vt:lpstr>البناء و الهدم</vt:lpstr>
      <vt:lpstr>لماذا ركن المكعبات ؟</vt:lpstr>
      <vt:lpstr>عرض تقديمي في PowerPoint</vt:lpstr>
      <vt:lpstr>التمثيل (الايهامي)</vt:lpstr>
      <vt:lpstr>عرض تقديمي في PowerPoint</vt:lpstr>
      <vt:lpstr>ركن التعبير الفني</vt:lpstr>
      <vt:lpstr>عرض تقديمي في PowerPoint</vt:lpstr>
      <vt:lpstr>عرض تقديمي في PowerPoint</vt:lpstr>
      <vt:lpstr>عرض تقديمي في PowerPoint</vt:lpstr>
      <vt:lpstr>اللقاء الأخير</vt:lpstr>
      <vt:lpstr>أنشطة رئيسية: </vt:lpstr>
      <vt:lpstr>أنواع أنشطة  اللقاء الأخير</vt:lpstr>
      <vt:lpstr>أنشطة فرعية: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خصائص الأركان التعليمية</dc:title>
  <dc:creator>HORIZON</dc:creator>
  <cp:lastModifiedBy>ali92253316@gmail.com</cp:lastModifiedBy>
  <cp:revision>92</cp:revision>
  <dcterms:created xsi:type="dcterms:W3CDTF">2014-04-23T16:32:29Z</dcterms:created>
  <dcterms:modified xsi:type="dcterms:W3CDTF">2026-06-16T14:23:01Z</dcterms:modified>
</cp:coreProperties>
</file>